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6B"/>
    <a:srgbClr val="FFCC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0628-5C85-44E3-9DBE-16FC0131FA94}" type="datetimeFigureOut">
              <a:rPr lang="ar-SA" smtClean="0"/>
              <a:t>22/08/1439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1D5D-D22A-49E0-960A-EC1CDF99A6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880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0628-5C85-44E3-9DBE-16FC0131FA94}" type="datetimeFigureOut">
              <a:rPr lang="ar-SA" smtClean="0"/>
              <a:t>22/08/1439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1D5D-D22A-49E0-960A-EC1CDF99A6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86608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0628-5C85-44E3-9DBE-16FC0131FA94}" type="datetimeFigureOut">
              <a:rPr lang="ar-SA" smtClean="0"/>
              <a:t>22/08/1439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1D5D-D22A-49E0-960A-EC1CDF99A6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1420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0628-5C85-44E3-9DBE-16FC0131FA94}" type="datetimeFigureOut">
              <a:rPr lang="ar-SA" smtClean="0"/>
              <a:t>22/08/1439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1D5D-D22A-49E0-960A-EC1CDF99A6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8597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0628-5C85-44E3-9DBE-16FC0131FA94}" type="datetimeFigureOut">
              <a:rPr lang="ar-SA" smtClean="0"/>
              <a:t>22/08/1439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1D5D-D22A-49E0-960A-EC1CDF99A6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48302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0628-5C85-44E3-9DBE-16FC0131FA94}" type="datetimeFigureOut">
              <a:rPr lang="ar-SA" smtClean="0"/>
              <a:t>22/08/1439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1D5D-D22A-49E0-960A-EC1CDF99A6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13074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0628-5C85-44E3-9DBE-16FC0131FA94}" type="datetimeFigureOut">
              <a:rPr lang="ar-SA" smtClean="0"/>
              <a:t>22/08/1439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1D5D-D22A-49E0-960A-EC1CDF99A6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2417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0628-5C85-44E3-9DBE-16FC0131FA94}" type="datetimeFigureOut">
              <a:rPr lang="ar-SA" smtClean="0"/>
              <a:t>22/08/1439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1D5D-D22A-49E0-960A-EC1CDF99A6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4372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0628-5C85-44E3-9DBE-16FC0131FA94}" type="datetimeFigureOut">
              <a:rPr lang="ar-SA" smtClean="0"/>
              <a:t>22/08/1439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1D5D-D22A-49E0-960A-EC1CDF99A6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37822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0628-5C85-44E3-9DBE-16FC0131FA94}" type="datetimeFigureOut">
              <a:rPr lang="ar-SA" smtClean="0"/>
              <a:t>22/08/1439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1D5D-D22A-49E0-960A-EC1CDF99A6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23939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0628-5C85-44E3-9DBE-16FC0131FA94}" type="datetimeFigureOut">
              <a:rPr lang="ar-SA" smtClean="0"/>
              <a:t>22/08/1439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61D5D-D22A-49E0-960A-EC1CDF99A6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700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D0628-5C85-44E3-9DBE-16FC0131FA94}" type="datetimeFigureOut">
              <a:rPr lang="ar-SA" smtClean="0"/>
              <a:t>22/08/1439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61D5D-D22A-49E0-960A-EC1CDF99A6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54868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185548"/>
            <a:ext cx="12192000" cy="4486904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0" y="5741377"/>
            <a:ext cx="12192000" cy="1116623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07945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1443201" y="0"/>
            <a:ext cx="9305597" cy="6858000"/>
          </a:xfrm>
          <a:prstGeom prst="rect">
            <a:avLst/>
          </a:prstGeom>
        </p:spPr>
      </p:pic>
      <p:sp>
        <p:nvSpPr>
          <p:cNvPr id="4" name="مستطيل: زوايا مستديرة 3"/>
          <p:cNvSpPr/>
          <p:nvPr/>
        </p:nvSpPr>
        <p:spPr>
          <a:xfrm>
            <a:off x="8642838" y="4563208"/>
            <a:ext cx="1415562" cy="404446"/>
          </a:xfrm>
          <a:prstGeom prst="roundRect">
            <a:avLst/>
          </a:prstGeom>
          <a:solidFill>
            <a:srgbClr val="FFFF00">
              <a:alpha val="32157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: زوايا مستديرة 4"/>
          <p:cNvSpPr/>
          <p:nvPr/>
        </p:nvSpPr>
        <p:spPr>
          <a:xfrm>
            <a:off x="8874369" y="6409593"/>
            <a:ext cx="1415562" cy="404446"/>
          </a:xfrm>
          <a:prstGeom prst="roundRect">
            <a:avLst/>
          </a:prstGeom>
          <a:solidFill>
            <a:srgbClr val="FFFF00">
              <a:alpha val="32157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0053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1609725" y="1176337"/>
            <a:ext cx="8972550" cy="4505325"/>
          </a:xfrm>
          <a:prstGeom prst="rect">
            <a:avLst/>
          </a:prstGeom>
        </p:spPr>
      </p:pic>
      <p:sp>
        <p:nvSpPr>
          <p:cNvPr id="4" name="مستطيل: زوايا مستديرة 3"/>
          <p:cNvSpPr/>
          <p:nvPr/>
        </p:nvSpPr>
        <p:spPr>
          <a:xfrm>
            <a:off x="2286000" y="2576145"/>
            <a:ext cx="1933502" cy="474785"/>
          </a:xfrm>
          <a:prstGeom prst="roundRect">
            <a:avLst/>
          </a:prstGeom>
          <a:solidFill>
            <a:srgbClr val="FFFF00">
              <a:alpha val="32157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: زوايا مستديرة 4"/>
          <p:cNvSpPr/>
          <p:nvPr/>
        </p:nvSpPr>
        <p:spPr>
          <a:xfrm>
            <a:off x="8399585" y="4882660"/>
            <a:ext cx="1933502" cy="474785"/>
          </a:xfrm>
          <a:prstGeom prst="roundRect">
            <a:avLst/>
          </a:prstGeom>
          <a:solidFill>
            <a:srgbClr val="FFFF00">
              <a:alpha val="32157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744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1211594" y="0"/>
            <a:ext cx="9768812" cy="6858000"/>
          </a:xfrm>
          <a:prstGeom prst="rect">
            <a:avLst/>
          </a:prstGeom>
        </p:spPr>
      </p:pic>
      <p:sp>
        <p:nvSpPr>
          <p:cNvPr id="3" name="مستطيل: زوايا مستديرة 2"/>
          <p:cNvSpPr/>
          <p:nvPr/>
        </p:nvSpPr>
        <p:spPr>
          <a:xfrm>
            <a:off x="8716108" y="1005253"/>
            <a:ext cx="1933502" cy="474785"/>
          </a:xfrm>
          <a:prstGeom prst="roundRect">
            <a:avLst/>
          </a:prstGeom>
          <a:solidFill>
            <a:srgbClr val="FFFF00">
              <a:alpha val="32157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: زوايا مستديرة 3"/>
          <p:cNvSpPr/>
          <p:nvPr/>
        </p:nvSpPr>
        <p:spPr>
          <a:xfrm>
            <a:off x="5474678" y="2555630"/>
            <a:ext cx="1933502" cy="474785"/>
          </a:xfrm>
          <a:prstGeom prst="roundRect">
            <a:avLst/>
          </a:prstGeom>
          <a:solidFill>
            <a:srgbClr val="FFFF00">
              <a:alpha val="32157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: زوايا مستديرة 4"/>
          <p:cNvSpPr/>
          <p:nvPr/>
        </p:nvSpPr>
        <p:spPr>
          <a:xfrm>
            <a:off x="5474678" y="4607169"/>
            <a:ext cx="1933502" cy="474785"/>
          </a:xfrm>
          <a:prstGeom prst="roundRect">
            <a:avLst/>
          </a:prstGeom>
          <a:solidFill>
            <a:srgbClr val="FFFF00">
              <a:alpha val="32157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: زوايا مستديرة 5"/>
          <p:cNvSpPr/>
          <p:nvPr/>
        </p:nvSpPr>
        <p:spPr>
          <a:xfrm>
            <a:off x="5600701" y="6175131"/>
            <a:ext cx="1933502" cy="474785"/>
          </a:xfrm>
          <a:prstGeom prst="roundRect">
            <a:avLst/>
          </a:prstGeom>
          <a:solidFill>
            <a:srgbClr val="FFFF00">
              <a:alpha val="32157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9330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311075" y="0"/>
            <a:ext cx="11569849" cy="6858000"/>
          </a:xfrm>
          <a:prstGeom prst="rect">
            <a:avLst/>
          </a:prstGeom>
        </p:spPr>
      </p:pic>
      <p:sp>
        <p:nvSpPr>
          <p:cNvPr id="3" name="مستطيل: زوايا مستديرة 2"/>
          <p:cNvSpPr/>
          <p:nvPr/>
        </p:nvSpPr>
        <p:spPr>
          <a:xfrm>
            <a:off x="8877301" y="1477108"/>
            <a:ext cx="1933502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درجة الندى</a:t>
            </a:r>
          </a:p>
        </p:txBody>
      </p:sp>
      <p:sp>
        <p:nvSpPr>
          <p:cNvPr id="4" name="مستطيل: زوايا مستديرة 3"/>
          <p:cNvSpPr/>
          <p:nvPr/>
        </p:nvSpPr>
        <p:spPr>
          <a:xfrm>
            <a:off x="8680134" y="2165839"/>
            <a:ext cx="2802619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الجهاز الدوري المغلق</a:t>
            </a:r>
          </a:p>
        </p:txBody>
      </p:sp>
      <p:sp>
        <p:nvSpPr>
          <p:cNvPr id="5" name="مستطيل: زوايا مستديرة 4"/>
          <p:cNvSpPr/>
          <p:nvPr/>
        </p:nvSpPr>
        <p:spPr>
          <a:xfrm>
            <a:off x="8877301" y="2854570"/>
            <a:ext cx="1933502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الزغب</a:t>
            </a:r>
          </a:p>
        </p:txBody>
      </p:sp>
      <p:sp>
        <p:nvSpPr>
          <p:cNvPr id="6" name="مستطيل: زوايا مستديرة 5"/>
          <p:cNvSpPr/>
          <p:nvPr/>
        </p:nvSpPr>
        <p:spPr>
          <a:xfrm>
            <a:off x="8847189" y="4381500"/>
            <a:ext cx="1933502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الكوكبات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: زوايا مستديرة 6"/>
          <p:cNvSpPr/>
          <p:nvPr/>
        </p:nvSpPr>
        <p:spPr>
          <a:xfrm>
            <a:off x="8852246" y="5070231"/>
            <a:ext cx="1933502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المذنب</a:t>
            </a:r>
          </a:p>
        </p:txBody>
      </p:sp>
      <p:sp>
        <p:nvSpPr>
          <p:cNvPr id="8" name="مستطيل: زوايا مستديرة 7"/>
          <p:cNvSpPr/>
          <p:nvPr/>
        </p:nvSpPr>
        <p:spPr>
          <a:xfrm>
            <a:off x="8877301" y="5908430"/>
            <a:ext cx="1933502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الضغط الجوي</a:t>
            </a:r>
          </a:p>
        </p:txBody>
      </p:sp>
    </p:spTree>
    <p:extLst>
      <p:ext uri="{BB962C8B-B14F-4D97-AF65-F5344CB8AC3E}">
        <p14:creationId xmlns:p14="http://schemas.microsoft.com/office/powerpoint/2010/main" val="912890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1234480" y="0"/>
            <a:ext cx="9723040" cy="6858000"/>
          </a:xfrm>
          <a:prstGeom prst="rect">
            <a:avLst/>
          </a:prstGeom>
        </p:spPr>
      </p:pic>
      <p:sp>
        <p:nvSpPr>
          <p:cNvPr id="3" name="مستطيل: زوايا مستديرة 2"/>
          <p:cNvSpPr/>
          <p:nvPr/>
        </p:nvSpPr>
        <p:spPr>
          <a:xfrm>
            <a:off x="3191607" y="2795953"/>
            <a:ext cx="2739464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تحول غير كامل</a:t>
            </a:r>
          </a:p>
        </p:txBody>
      </p:sp>
      <p:sp>
        <p:nvSpPr>
          <p:cNvPr id="4" name="مستطيل: زوايا مستديرة 3"/>
          <p:cNvSpPr/>
          <p:nvPr/>
        </p:nvSpPr>
        <p:spPr>
          <a:xfrm>
            <a:off x="6224953" y="3555023"/>
            <a:ext cx="3041959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الفراش والنحل والنمل</a:t>
            </a:r>
          </a:p>
        </p:txBody>
      </p:sp>
      <p:sp>
        <p:nvSpPr>
          <p:cNvPr id="5" name="مستطيل: زوايا مستديرة 4"/>
          <p:cNvSpPr/>
          <p:nvPr/>
        </p:nvSpPr>
        <p:spPr>
          <a:xfrm>
            <a:off x="1331912" y="3555022"/>
            <a:ext cx="4576877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الجراد والمن واليعسوب والصرصور</a:t>
            </a:r>
          </a:p>
        </p:txBody>
      </p:sp>
      <p:sp>
        <p:nvSpPr>
          <p:cNvPr id="6" name="مستطيل: زوايا مستديرة 5"/>
          <p:cNvSpPr/>
          <p:nvPr/>
        </p:nvSpPr>
        <p:spPr>
          <a:xfrm>
            <a:off x="9266913" y="4976446"/>
            <a:ext cx="1933502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يرقة</a:t>
            </a:r>
          </a:p>
        </p:txBody>
      </p:sp>
      <p:sp>
        <p:nvSpPr>
          <p:cNvPr id="7" name="مستطيل: زوايا مستديرة 6"/>
          <p:cNvSpPr/>
          <p:nvPr/>
        </p:nvSpPr>
        <p:spPr>
          <a:xfrm>
            <a:off x="9340182" y="6069623"/>
            <a:ext cx="1933502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عذراء</a:t>
            </a:r>
          </a:p>
        </p:txBody>
      </p:sp>
      <p:sp>
        <p:nvSpPr>
          <p:cNvPr id="8" name="مستطيل: زوايا مستديرة 7"/>
          <p:cNvSpPr/>
          <p:nvPr/>
        </p:nvSpPr>
        <p:spPr>
          <a:xfrm>
            <a:off x="3425890" y="5185996"/>
            <a:ext cx="1933502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حورية</a:t>
            </a:r>
          </a:p>
        </p:txBody>
      </p:sp>
    </p:spTree>
    <p:extLst>
      <p:ext uri="{BB962C8B-B14F-4D97-AF65-F5344CB8AC3E}">
        <p14:creationId xmlns:p14="http://schemas.microsoft.com/office/powerpoint/2010/main" val="282307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714619" y="0"/>
            <a:ext cx="10762761" cy="6858000"/>
          </a:xfrm>
          <a:prstGeom prst="rect">
            <a:avLst/>
          </a:prstGeom>
        </p:spPr>
      </p:pic>
      <p:sp>
        <p:nvSpPr>
          <p:cNvPr id="3" name="مستطيل: زوايا مستديرة 2"/>
          <p:cNvSpPr/>
          <p:nvPr/>
        </p:nvSpPr>
        <p:spPr>
          <a:xfrm>
            <a:off x="3244362" y="1019908"/>
            <a:ext cx="5133722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عندما تتقدم الكتلة الباردة على الدافئة </a:t>
            </a:r>
          </a:p>
        </p:txBody>
      </p:sp>
      <p:sp>
        <p:nvSpPr>
          <p:cNvPr id="5" name="مستطيل: زوايا مستديرة 4"/>
          <p:cNvSpPr/>
          <p:nvPr/>
        </p:nvSpPr>
        <p:spPr>
          <a:xfrm>
            <a:off x="3244362" y="1946031"/>
            <a:ext cx="5133722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عندما تتقدم الكتلة الدافئة على الباردة</a:t>
            </a:r>
          </a:p>
        </p:txBody>
      </p:sp>
      <p:sp>
        <p:nvSpPr>
          <p:cNvPr id="7" name="مستطيل: زوايا مستديرة 6"/>
          <p:cNvSpPr/>
          <p:nvPr/>
        </p:nvSpPr>
        <p:spPr>
          <a:xfrm>
            <a:off x="1582615" y="3604846"/>
            <a:ext cx="8495315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بسبب الصيد الجائر من قبل الإنسان</a:t>
            </a:r>
          </a:p>
        </p:txBody>
      </p:sp>
      <p:sp>
        <p:nvSpPr>
          <p:cNvPr id="8" name="مستطيل: زوايا مستديرة 7"/>
          <p:cNvSpPr/>
          <p:nvPr/>
        </p:nvSpPr>
        <p:spPr>
          <a:xfrm>
            <a:off x="1783086" y="4456072"/>
            <a:ext cx="8495315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لأنها تصيب قلب الكلب فتسد الأوعية وتسبب له الموت</a:t>
            </a:r>
          </a:p>
        </p:txBody>
      </p:sp>
      <p:sp>
        <p:nvSpPr>
          <p:cNvPr id="9" name="مستطيل: زوايا مستديرة 8"/>
          <p:cNvSpPr/>
          <p:nvPr/>
        </p:nvSpPr>
        <p:spPr>
          <a:xfrm>
            <a:off x="1783084" y="5321951"/>
            <a:ext cx="8495315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لأن مساحة أجنحته كبيرة</a:t>
            </a:r>
          </a:p>
        </p:txBody>
      </p:sp>
      <p:sp>
        <p:nvSpPr>
          <p:cNvPr id="10" name="مستطيل: زوايا مستديرة 9"/>
          <p:cNvSpPr/>
          <p:nvPr/>
        </p:nvSpPr>
        <p:spPr>
          <a:xfrm>
            <a:off x="413239" y="6221697"/>
            <a:ext cx="9865162" cy="474785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لأن الطيور والثدييات تعيش حياة نشطة فتحتاج لتبادل الغازات خلال عملية التنفس</a:t>
            </a:r>
          </a:p>
        </p:txBody>
      </p:sp>
    </p:spTree>
    <p:extLst>
      <p:ext uri="{BB962C8B-B14F-4D97-AF65-F5344CB8AC3E}">
        <p14:creationId xmlns:p14="http://schemas.microsoft.com/office/powerpoint/2010/main" val="128483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0" y="721490"/>
            <a:ext cx="12192000" cy="5415020"/>
          </a:xfrm>
          <a:prstGeom prst="rect">
            <a:avLst/>
          </a:prstGeom>
        </p:spPr>
      </p:pic>
      <p:sp>
        <p:nvSpPr>
          <p:cNvPr id="4" name="مستطيل: زوايا مستديرة 3"/>
          <p:cNvSpPr/>
          <p:nvPr/>
        </p:nvSpPr>
        <p:spPr>
          <a:xfrm>
            <a:off x="4324350" y="4534633"/>
            <a:ext cx="4625234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دقيقة</a:t>
            </a:r>
          </a:p>
        </p:txBody>
      </p:sp>
      <p:sp>
        <p:nvSpPr>
          <p:cNvPr id="5" name="مستطيل: زوايا مستديرة 4"/>
          <p:cNvSpPr/>
          <p:nvPr/>
        </p:nvSpPr>
        <p:spPr>
          <a:xfrm>
            <a:off x="747345" y="4667983"/>
            <a:ext cx="3468313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تستمر اسابيع</a:t>
            </a:r>
          </a:p>
        </p:txBody>
      </p:sp>
      <p:sp>
        <p:nvSpPr>
          <p:cNvPr id="6" name="مستطيل: زوايا مستديرة 5"/>
          <p:cNvSpPr/>
          <p:nvPr/>
        </p:nvSpPr>
        <p:spPr>
          <a:xfrm>
            <a:off x="4324350" y="5069237"/>
            <a:ext cx="4625234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 كم</a:t>
            </a:r>
          </a:p>
        </p:txBody>
      </p:sp>
      <p:sp>
        <p:nvSpPr>
          <p:cNvPr id="7" name="مستطيل: زوايا مستديرة 6"/>
          <p:cNvSpPr/>
          <p:nvPr/>
        </p:nvSpPr>
        <p:spPr>
          <a:xfrm>
            <a:off x="747344" y="5135912"/>
            <a:ext cx="3522659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الآف</a:t>
            </a:r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الكيلو مترات</a:t>
            </a:r>
          </a:p>
        </p:txBody>
      </p:sp>
      <p:sp>
        <p:nvSpPr>
          <p:cNvPr id="8" name="مستطيل: زوايا مستديرة 7"/>
          <p:cNvSpPr/>
          <p:nvPr/>
        </p:nvSpPr>
        <p:spPr>
          <a:xfrm>
            <a:off x="4324350" y="5668579"/>
            <a:ext cx="4625234" cy="995990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تعمل كمكنسة هوائية</a:t>
            </a:r>
          </a:p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تحمل كل ما في طريقها</a:t>
            </a:r>
          </a:p>
        </p:txBody>
      </p:sp>
      <p:sp>
        <p:nvSpPr>
          <p:cNvPr id="9" name="مستطيل: زوايا مستديرة 8"/>
          <p:cNvSpPr/>
          <p:nvPr/>
        </p:nvSpPr>
        <p:spPr>
          <a:xfrm>
            <a:off x="518313" y="5735254"/>
            <a:ext cx="3751690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تسبب الدمار</a:t>
            </a:r>
          </a:p>
        </p:txBody>
      </p:sp>
    </p:spTree>
    <p:extLst>
      <p:ext uri="{BB962C8B-B14F-4D97-AF65-F5344CB8AC3E}">
        <p14:creationId xmlns:p14="http://schemas.microsoft.com/office/powerpoint/2010/main" val="207035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10" y="0"/>
            <a:ext cx="11255979" cy="6858000"/>
          </a:xfrm>
          <a:prstGeom prst="rect">
            <a:avLst/>
          </a:prstGeom>
        </p:spPr>
      </p:pic>
      <p:pic>
        <p:nvPicPr>
          <p:cNvPr id="15" name="صورة 14"/>
          <p:cNvPicPr>
            <a:picLocks noChangeAspect="1"/>
          </p:cNvPicPr>
          <p:nvPr/>
        </p:nvPicPr>
        <p:blipFill rotWithShape="1">
          <a:blip r:embed="rId2"/>
          <a:srcRect t="66880"/>
          <a:stretch/>
        </p:blipFill>
        <p:spPr>
          <a:xfrm>
            <a:off x="392720" y="4221790"/>
            <a:ext cx="12132389" cy="2863727"/>
          </a:xfrm>
          <a:prstGeom prst="rect">
            <a:avLst/>
          </a:prstGeom>
        </p:spPr>
      </p:pic>
      <p:sp>
        <p:nvSpPr>
          <p:cNvPr id="4" name="مستطيل: زوايا مستديرة 3"/>
          <p:cNvSpPr/>
          <p:nvPr/>
        </p:nvSpPr>
        <p:spPr>
          <a:xfrm>
            <a:off x="4914899" y="2582740"/>
            <a:ext cx="3894007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مد الربيع</a:t>
            </a:r>
          </a:p>
        </p:txBody>
      </p:sp>
      <p:sp>
        <p:nvSpPr>
          <p:cNvPr id="5" name="مستطيل: زوايا مستديرة 4"/>
          <p:cNvSpPr/>
          <p:nvPr/>
        </p:nvSpPr>
        <p:spPr>
          <a:xfrm>
            <a:off x="826452" y="2632476"/>
            <a:ext cx="3894007" cy="5326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مد المنخفض</a:t>
            </a:r>
          </a:p>
        </p:txBody>
      </p:sp>
      <p:sp>
        <p:nvSpPr>
          <p:cNvPr id="6" name="مستطيل: زوايا مستديرة 5"/>
          <p:cNvSpPr/>
          <p:nvPr/>
        </p:nvSpPr>
        <p:spPr>
          <a:xfrm>
            <a:off x="4914898" y="3162666"/>
            <a:ext cx="3894007" cy="978511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الشمس والقمر والأرض على استقامة واحدة</a:t>
            </a:r>
          </a:p>
        </p:txBody>
      </p:sp>
      <p:sp>
        <p:nvSpPr>
          <p:cNvPr id="7" name="مستطيل: زوايا مستديرة 6"/>
          <p:cNvSpPr/>
          <p:nvPr/>
        </p:nvSpPr>
        <p:spPr>
          <a:xfrm>
            <a:off x="826452" y="3245756"/>
            <a:ext cx="3894007" cy="9785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الشمس والقمر يشكل </a:t>
            </a:r>
          </a:p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زاوية قائمة مع الأرض</a:t>
            </a:r>
          </a:p>
        </p:txBody>
      </p:sp>
      <p:sp>
        <p:nvSpPr>
          <p:cNvPr id="9" name="مستطيل: زوايا مستديرة 8"/>
          <p:cNvSpPr/>
          <p:nvPr/>
        </p:nvSpPr>
        <p:spPr>
          <a:xfrm>
            <a:off x="4645269" y="5073894"/>
            <a:ext cx="3894007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صخور وفلزات</a:t>
            </a:r>
          </a:p>
        </p:txBody>
      </p:sp>
      <p:sp>
        <p:nvSpPr>
          <p:cNvPr id="10" name="مستطيل: زوايا مستديرة 9"/>
          <p:cNvSpPr/>
          <p:nvPr/>
        </p:nvSpPr>
        <p:spPr>
          <a:xfrm>
            <a:off x="392722" y="5191125"/>
            <a:ext cx="3894007" cy="5326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صخور وفلزات</a:t>
            </a:r>
          </a:p>
        </p:txBody>
      </p:sp>
      <p:sp>
        <p:nvSpPr>
          <p:cNvPr id="11" name="مستطيل: زوايا مستديرة 10"/>
          <p:cNvSpPr/>
          <p:nvPr/>
        </p:nvSpPr>
        <p:spPr>
          <a:xfrm>
            <a:off x="4645268" y="5650087"/>
            <a:ext cx="3894007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يتبخر في الغلاف </a:t>
            </a:r>
          </a:p>
        </p:txBody>
      </p:sp>
      <p:sp>
        <p:nvSpPr>
          <p:cNvPr id="12" name="مستطيل: زوايا مستديرة 11"/>
          <p:cNvSpPr/>
          <p:nvPr/>
        </p:nvSpPr>
        <p:spPr>
          <a:xfrm>
            <a:off x="392721" y="5755994"/>
            <a:ext cx="3894007" cy="5326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 ينصهر</a:t>
            </a:r>
          </a:p>
        </p:txBody>
      </p:sp>
      <p:sp>
        <p:nvSpPr>
          <p:cNvPr id="13" name="مستطيل: زوايا مستديرة 12"/>
          <p:cNvSpPr/>
          <p:nvPr/>
        </p:nvSpPr>
        <p:spPr>
          <a:xfrm>
            <a:off x="4720459" y="6226280"/>
            <a:ext cx="3894007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 يصل للأرض</a:t>
            </a:r>
          </a:p>
        </p:txBody>
      </p:sp>
      <p:sp>
        <p:nvSpPr>
          <p:cNvPr id="14" name="مستطيل: زوايا مستديرة 13"/>
          <p:cNvSpPr/>
          <p:nvPr/>
        </p:nvSpPr>
        <p:spPr>
          <a:xfrm>
            <a:off x="392720" y="6298376"/>
            <a:ext cx="3894007" cy="5326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تسقط على الأرض</a:t>
            </a:r>
          </a:p>
        </p:txBody>
      </p:sp>
    </p:spTree>
    <p:extLst>
      <p:ext uri="{BB962C8B-B14F-4D97-AF65-F5344CB8AC3E}">
        <p14:creationId xmlns:p14="http://schemas.microsoft.com/office/powerpoint/2010/main" val="124762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2306"/>
            <a:ext cx="12192000" cy="4893388"/>
          </a:xfrm>
          <a:prstGeom prst="rect">
            <a:avLst/>
          </a:prstGeom>
        </p:spPr>
      </p:pic>
      <p:sp>
        <p:nvSpPr>
          <p:cNvPr id="4" name="مستطيل: زوايا مستديرة 3"/>
          <p:cNvSpPr/>
          <p:nvPr/>
        </p:nvSpPr>
        <p:spPr>
          <a:xfrm>
            <a:off x="7833945" y="2784963"/>
            <a:ext cx="3894007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العنكبوت النساج</a:t>
            </a:r>
          </a:p>
        </p:txBody>
      </p:sp>
      <p:sp>
        <p:nvSpPr>
          <p:cNvPr id="5" name="مستطيل: زوايا مستديرة 4"/>
          <p:cNvSpPr/>
          <p:nvPr/>
        </p:nvSpPr>
        <p:spPr>
          <a:xfrm>
            <a:off x="6163408" y="3856706"/>
            <a:ext cx="5564543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رأسصدر</a:t>
            </a:r>
            <a:r>
              <a:rPr lang="ar-SA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و      بطن</a:t>
            </a:r>
          </a:p>
        </p:txBody>
      </p:sp>
      <p:sp>
        <p:nvSpPr>
          <p:cNvPr id="6" name="مستطيل: زوايا مستديرة 5"/>
          <p:cNvSpPr/>
          <p:nvPr/>
        </p:nvSpPr>
        <p:spPr>
          <a:xfrm>
            <a:off x="6219092" y="4928449"/>
            <a:ext cx="5508859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حقن الفريسة بالسم فيشل حركتها</a:t>
            </a:r>
          </a:p>
        </p:txBody>
      </p:sp>
    </p:spTree>
    <p:extLst>
      <p:ext uri="{BB962C8B-B14F-4D97-AF65-F5344CB8AC3E}">
        <p14:creationId xmlns:p14="http://schemas.microsoft.com/office/powerpoint/2010/main" val="1863384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000"/>
            <a:ext cx="12192000" cy="6328000"/>
          </a:xfrm>
          <a:prstGeom prst="rect">
            <a:avLst/>
          </a:prstGeom>
        </p:spPr>
      </p:pic>
      <p:sp>
        <p:nvSpPr>
          <p:cNvPr id="6" name="مستطيل: زوايا مستديرة 5"/>
          <p:cNvSpPr/>
          <p:nvPr/>
        </p:nvSpPr>
        <p:spPr>
          <a:xfrm>
            <a:off x="7473460" y="3576271"/>
            <a:ext cx="3894007" cy="532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الديدان الحلقية</a:t>
            </a:r>
          </a:p>
        </p:txBody>
      </p:sp>
      <p:sp>
        <p:nvSpPr>
          <p:cNvPr id="7" name="مستطيل: زوايا مستديرة 6"/>
          <p:cNvSpPr/>
          <p:nvPr/>
        </p:nvSpPr>
        <p:spPr>
          <a:xfrm>
            <a:off x="7335714" y="4490787"/>
            <a:ext cx="3894007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يحافظ على رطوبتها</a:t>
            </a:r>
          </a:p>
        </p:txBody>
      </p:sp>
      <p:sp>
        <p:nvSpPr>
          <p:cNvPr id="8" name="مستطيل: زوايا مستديرة 7"/>
          <p:cNvSpPr/>
          <p:nvPr/>
        </p:nvSpPr>
        <p:spPr>
          <a:xfrm>
            <a:off x="7335714" y="5023454"/>
            <a:ext cx="3894007" cy="5326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تبادل الغازات من خلال الجلد</a:t>
            </a:r>
          </a:p>
        </p:txBody>
      </p:sp>
      <p:sp>
        <p:nvSpPr>
          <p:cNvPr id="9" name="مستطيل: زوايا مستديرة 8"/>
          <p:cNvSpPr/>
          <p:nvPr/>
        </p:nvSpPr>
        <p:spPr>
          <a:xfrm>
            <a:off x="5248209" y="5984924"/>
            <a:ext cx="6119258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تثبيت الدودة في التربة وتساعدها على الحركة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738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1943101" y="0"/>
            <a:ext cx="8794636" cy="6858000"/>
          </a:xfrm>
          <a:prstGeom prst="rect">
            <a:avLst/>
          </a:prstGeom>
        </p:spPr>
      </p:pic>
      <p:sp>
        <p:nvSpPr>
          <p:cNvPr id="6" name="مستطيل: زوايا مستديرة 5"/>
          <p:cNvSpPr/>
          <p:nvPr/>
        </p:nvSpPr>
        <p:spPr>
          <a:xfrm>
            <a:off x="5384317" y="924293"/>
            <a:ext cx="1739889" cy="403346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السديم</a:t>
            </a:r>
          </a:p>
        </p:txBody>
      </p:sp>
      <p:sp>
        <p:nvSpPr>
          <p:cNvPr id="7" name="مستطيل: زوايا مستديرة 6"/>
          <p:cNvSpPr/>
          <p:nvPr/>
        </p:nvSpPr>
        <p:spPr>
          <a:xfrm>
            <a:off x="5384317" y="1311154"/>
            <a:ext cx="1739889" cy="3593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الكتلة</a:t>
            </a:r>
          </a:p>
        </p:txBody>
      </p:sp>
      <p:sp>
        <p:nvSpPr>
          <p:cNvPr id="8" name="مستطيل: زوايا مستديرة 7"/>
          <p:cNvSpPr/>
          <p:nvPr/>
        </p:nvSpPr>
        <p:spPr>
          <a:xfrm>
            <a:off x="5774603" y="1667794"/>
            <a:ext cx="1739889" cy="359384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28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اهيليجية</a:t>
            </a:r>
            <a:endParaRPr lang="ar-SA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مستطيل: زوايا مستديرة 8"/>
          <p:cNvSpPr/>
          <p:nvPr/>
        </p:nvSpPr>
        <p:spPr>
          <a:xfrm>
            <a:off x="3904278" y="1635125"/>
            <a:ext cx="1739889" cy="359384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حلزونية</a:t>
            </a:r>
          </a:p>
        </p:txBody>
      </p:sp>
      <p:sp>
        <p:nvSpPr>
          <p:cNvPr id="10" name="مستطيل: زوايا مستديرة 9"/>
          <p:cNvSpPr/>
          <p:nvPr/>
        </p:nvSpPr>
        <p:spPr>
          <a:xfrm>
            <a:off x="1357688" y="1635125"/>
            <a:ext cx="2481372" cy="359384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غير منتظمة الشكل</a:t>
            </a:r>
          </a:p>
        </p:txBody>
      </p:sp>
      <p:sp>
        <p:nvSpPr>
          <p:cNvPr id="11" name="مستطيل: زوايا مستديرة 10"/>
          <p:cNvSpPr/>
          <p:nvPr/>
        </p:nvSpPr>
        <p:spPr>
          <a:xfrm>
            <a:off x="7904286" y="2308531"/>
            <a:ext cx="2235008" cy="359384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السنة الضوئية</a:t>
            </a:r>
          </a:p>
        </p:txBody>
      </p:sp>
      <p:sp>
        <p:nvSpPr>
          <p:cNvPr id="12" name="مستطيل: زوايا مستديرة 11"/>
          <p:cNvSpPr/>
          <p:nvPr/>
        </p:nvSpPr>
        <p:spPr>
          <a:xfrm>
            <a:off x="5547946" y="2764303"/>
            <a:ext cx="4699786" cy="359384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لأن المسافة بين المجرات كبيرة جداً</a:t>
            </a:r>
          </a:p>
        </p:txBody>
      </p:sp>
      <p:sp>
        <p:nvSpPr>
          <p:cNvPr id="14" name="مستطيل: زوايا مستديرة 13"/>
          <p:cNvSpPr/>
          <p:nvPr/>
        </p:nvSpPr>
        <p:spPr>
          <a:xfrm>
            <a:off x="7757747" y="3834453"/>
            <a:ext cx="2235008" cy="359384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الأسماك العظمية</a:t>
            </a:r>
          </a:p>
        </p:txBody>
      </p:sp>
      <p:sp>
        <p:nvSpPr>
          <p:cNvPr id="15" name="مستطيل: زوايا مستديرة 14"/>
          <p:cNvSpPr/>
          <p:nvPr/>
        </p:nvSpPr>
        <p:spPr>
          <a:xfrm>
            <a:off x="7757747" y="4506110"/>
            <a:ext cx="2235008" cy="3593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المثانة الغازية</a:t>
            </a:r>
          </a:p>
        </p:txBody>
      </p:sp>
      <p:sp>
        <p:nvSpPr>
          <p:cNvPr id="16" name="مستطيل: زوايا مستديرة 15"/>
          <p:cNvSpPr/>
          <p:nvPr/>
        </p:nvSpPr>
        <p:spPr>
          <a:xfrm>
            <a:off x="5384317" y="5177767"/>
            <a:ext cx="4743747" cy="359384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لأنها تكيفت لتعيش في بيئات متماثلة</a:t>
            </a:r>
          </a:p>
        </p:txBody>
      </p:sp>
      <p:sp>
        <p:nvSpPr>
          <p:cNvPr id="17" name="مستطيل: زوايا مستديرة 16"/>
          <p:cNvSpPr/>
          <p:nvPr/>
        </p:nvSpPr>
        <p:spPr>
          <a:xfrm>
            <a:off x="7771202" y="5897851"/>
            <a:ext cx="2235008" cy="3593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اخصاب خارجي</a:t>
            </a:r>
          </a:p>
        </p:txBody>
      </p:sp>
    </p:spTree>
    <p:extLst>
      <p:ext uri="{BB962C8B-B14F-4D97-AF65-F5344CB8AC3E}">
        <p14:creationId xmlns:p14="http://schemas.microsoft.com/office/powerpoint/2010/main" val="1800951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70" y="0"/>
            <a:ext cx="5753059" cy="6858000"/>
          </a:xfrm>
          <a:prstGeom prst="rect">
            <a:avLst/>
          </a:prstGeom>
        </p:spPr>
      </p:pic>
      <p:sp>
        <p:nvSpPr>
          <p:cNvPr id="4" name="مستطيل: زوايا مستديرة 3"/>
          <p:cNvSpPr/>
          <p:nvPr/>
        </p:nvSpPr>
        <p:spPr>
          <a:xfrm>
            <a:off x="5222631" y="2500977"/>
            <a:ext cx="1396990" cy="5326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فقاريات</a:t>
            </a:r>
          </a:p>
        </p:txBody>
      </p:sp>
      <p:sp>
        <p:nvSpPr>
          <p:cNvPr id="5" name="مستطيل: زوايا مستديرة 4"/>
          <p:cNvSpPr/>
          <p:nvPr/>
        </p:nvSpPr>
        <p:spPr>
          <a:xfrm>
            <a:off x="3522555" y="2500977"/>
            <a:ext cx="1396990" cy="53266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الطيور</a:t>
            </a:r>
          </a:p>
        </p:txBody>
      </p:sp>
      <p:sp>
        <p:nvSpPr>
          <p:cNvPr id="6" name="مستطيل: زوايا مستديرة 5"/>
          <p:cNvSpPr/>
          <p:nvPr/>
        </p:nvSpPr>
        <p:spPr>
          <a:xfrm>
            <a:off x="5222631" y="3162666"/>
            <a:ext cx="1396990" cy="5326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فقاريات</a:t>
            </a:r>
          </a:p>
        </p:txBody>
      </p:sp>
      <p:sp>
        <p:nvSpPr>
          <p:cNvPr id="7" name="مستطيل: زوايا مستديرة 6"/>
          <p:cNvSpPr/>
          <p:nvPr/>
        </p:nvSpPr>
        <p:spPr>
          <a:xfrm>
            <a:off x="3590193" y="3162665"/>
            <a:ext cx="1396990" cy="53266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الزواحف</a:t>
            </a:r>
          </a:p>
        </p:txBody>
      </p:sp>
      <p:sp>
        <p:nvSpPr>
          <p:cNvPr id="8" name="مستطيل: زوايا مستديرة 7"/>
          <p:cNvSpPr/>
          <p:nvPr/>
        </p:nvSpPr>
        <p:spPr>
          <a:xfrm>
            <a:off x="5248021" y="3824355"/>
            <a:ext cx="1396990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 فقاريات</a:t>
            </a:r>
          </a:p>
        </p:txBody>
      </p:sp>
      <p:sp>
        <p:nvSpPr>
          <p:cNvPr id="9" name="مستطيل: زوايا مستديرة 8"/>
          <p:cNvSpPr/>
          <p:nvPr/>
        </p:nvSpPr>
        <p:spPr>
          <a:xfrm>
            <a:off x="3590193" y="3824355"/>
            <a:ext cx="1396990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الديدان الحلقية</a:t>
            </a:r>
          </a:p>
        </p:txBody>
      </p:sp>
      <p:sp>
        <p:nvSpPr>
          <p:cNvPr id="10" name="مستطيل: زوايا مستديرة 9"/>
          <p:cNvSpPr/>
          <p:nvPr/>
        </p:nvSpPr>
        <p:spPr>
          <a:xfrm>
            <a:off x="5248021" y="4577312"/>
            <a:ext cx="1396990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 فقاريات</a:t>
            </a:r>
          </a:p>
        </p:txBody>
      </p:sp>
      <p:sp>
        <p:nvSpPr>
          <p:cNvPr id="11" name="مستطيل: زوايا مستديرة 10"/>
          <p:cNvSpPr/>
          <p:nvPr/>
        </p:nvSpPr>
        <p:spPr>
          <a:xfrm>
            <a:off x="3590193" y="4577313"/>
            <a:ext cx="1396990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الإسفنجيات</a:t>
            </a:r>
          </a:p>
        </p:txBody>
      </p:sp>
      <p:sp>
        <p:nvSpPr>
          <p:cNvPr id="12" name="مستطيل: زوايا مستديرة 11"/>
          <p:cNvSpPr/>
          <p:nvPr/>
        </p:nvSpPr>
        <p:spPr>
          <a:xfrm>
            <a:off x="5248021" y="5330269"/>
            <a:ext cx="1396990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 فقاريات</a:t>
            </a:r>
          </a:p>
        </p:txBody>
      </p:sp>
      <p:sp>
        <p:nvSpPr>
          <p:cNvPr id="13" name="مستطيل: زوايا مستديرة 12"/>
          <p:cNvSpPr/>
          <p:nvPr/>
        </p:nvSpPr>
        <p:spPr>
          <a:xfrm>
            <a:off x="3630007" y="5330269"/>
            <a:ext cx="1396990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الجوفمعويات</a:t>
            </a:r>
          </a:p>
          <a:p>
            <a:pPr algn="ctr"/>
            <a:r>
              <a:rPr lang="ar-SA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(اللاسعات)</a:t>
            </a:r>
          </a:p>
        </p:txBody>
      </p:sp>
      <p:sp>
        <p:nvSpPr>
          <p:cNvPr id="14" name="مستطيل: زوايا مستديرة 13"/>
          <p:cNvSpPr/>
          <p:nvPr/>
        </p:nvSpPr>
        <p:spPr>
          <a:xfrm>
            <a:off x="5248021" y="6083226"/>
            <a:ext cx="1396990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 فقاريات</a:t>
            </a:r>
          </a:p>
        </p:txBody>
      </p:sp>
      <p:sp>
        <p:nvSpPr>
          <p:cNvPr id="15" name="مستطيل: زوايا مستديرة 14"/>
          <p:cNvSpPr/>
          <p:nvPr/>
        </p:nvSpPr>
        <p:spPr>
          <a:xfrm>
            <a:off x="3630007" y="6094134"/>
            <a:ext cx="1396990" cy="532667"/>
          </a:xfrm>
          <a:prstGeom prst="roundRect">
            <a:avLst/>
          </a:prstGeom>
          <a:solidFill>
            <a:srgbClr val="FFCC99"/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شوكيات الجلد</a:t>
            </a:r>
          </a:p>
        </p:txBody>
      </p:sp>
    </p:spTree>
    <p:extLst>
      <p:ext uri="{BB962C8B-B14F-4D97-AF65-F5344CB8AC3E}">
        <p14:creationId xmlns:p14="http://schemas.microsoft.com/office/powerpoint/2010/main" val="652686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261" y="0"/>
            <a:ext cx="7935478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2">
            <a:biLevel thresh="75000"/>
          </a:blip>
          <a:srcRect t="63675"/>
          <a:stretch/>
        </p:blipFill>
        <p:spPr>
          <a:xfrm>
            <a:off x="1999307" y="3959767"/>
            <a:ext cx="7935478" cy="2491154"/>
          </a:xfrm>
          <a:prstGeom prst="rect">
            <a:avLst/>
          </a:prstGeom>
        </p:spPr>
      </p:pic>
      <p:sp>
        <p:nvSpPr>
          <p:cNvPr id="4" name="مستطيل: زوايا مستديرة 3"/>
          <p:cNvSpPr/>
          <p:nvPr/>
        </p:nvSpPr>
        <p:spPr>
          <a:xfrm>
            <a:off x="4888522" y="4672677"/>
            <a:ext cx="4308231" cy="3653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كسوف الشمس</a:t>
            </a:r>
          </a:p>
        </p:txBody>
      </p:sp>
      <p:sp>
        <p:nvSpPr>
          <p:cNvPr id="6" name="مستطيل: زوايا مستديرة 5"/>
          <p:cNvSpPr/>
          <p:nvPr/>
        </p:nvSpPr>
        <p:spPr>
          <a:xfrm>
            <a:off x="712177" y="5275384"/>
            <a:ext cx="8484576" cy="3220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وقوع القمر في الوسط بين الشمس والأرض وعلى استقامة واحدة</a:t>
            </a:r>
          </a:p>
        </p:txBody>
      </p:sp>
      <p:sp>
        <p:nvSpPr>
          <p:cNvPr id="7" name="مستطيل: زوايا مستديرة 6"/>
          <p:cNvSpPr/>
          <p:nvPr/>
        </p:nvSpPr>
        <p:spPr>
          <a:xfrm>
            <a:off x="4888521" y="5978447"/>
            <a:ext cx="4308231" cy="3653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محاق</a:t>
            </a:r>
          </a:p>
        </p:txBody>
      </p:sp>
    </p:spTree>
    <p:extLst>
      <p:ext uri="{BB962C8B-B14F-4D97-AF65-F5344CB8AC3E}">
        <p14:creationId xmlns:p14="http://schemas.microsoft.com/office/powerpoint/2010/main" val="1775996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206</Words>
  <Application>Microsoft Office PowerPoint</Application>
  <PresentationFormat>شاشة عريضة</PresentationFormat>
  <Paragraphs>70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SABRY MOHAMED HAMAD ELSAYED IBRAHIM</dc:creator>
  <cp:lastModifiedBy>SABRY MOHAMED HAMAD ELSAYED IBRAHIM</cp:lastModifiedBy>
  <cp:revision>18</cp:revision>
  <dcterms:created xsi:type="dcterms:W3CDTF">2017-05-15T04:45:32Z</dcterms:created>
  <dcterms:modified xsi:type="dcterms:W3CDTF">2018-05-07T07:52:19Z</dcterms:modified>
</cp:coreProperties>
</file>