
<file path=[Content_Types].xml><?xml version="1.0" encoding="utf-8"?>
<Types xmlns="http://schemas.openxmlformats.org/package/2006/content-types">
  <Default Extension="bin" ContentType="application/vnd.ms-office.activeX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ppt/tags/tag1.xml" ContentType="application/vnd.openxmlformats-officedocument.presentationml.tags+xml"/>
  <Override PartName="/ppt/activeX/activeX2.xml" ContentType="application/vnd.ms-office.activeX+xml"/>
  <Override PartName="/ppt/tags/tag2.xml" ContentType="application/vnd.openxmlformats-officedocument.presentationml.tags+xml"/>
  <Override PartName="/ppt/activeX/activeX3.xml" ContentType="application/vnd.ms-office.activeX+xml"/>
  <Override PartName="/ppt/tags/tag3.xml" ContentType="application/vnd.openxmlformats-officedocument.presentationml.tags+xml"/>
  <Override PartName="/ppt/activeX/activeX4.xml" ContentType="application/vnd.ms-office.activeX+xml"/>
  <Override PartName="/ppt/tags/tag4.xml" ContentType="application/vnd.openxmlformats-officedocument.presentationml.tags+xml"/>
  <Override PartName="/ppt/activeX/activeX5.xml" ContentType="application/vnd.ms-office.activeX+xml"/>
  <Override PartName="/ppt/tags/tag5.xml" ContentType="application/vnd.openxmlformats-officedocument.presentationml.tags+xml"/>
  <Override PartName="/ppt/activeX/activeX6.xml" ContentType="application/vnd.ms-office.activeX+xml"/>
  <Override PartName="/ppt/tags/tag6.xml" ContentType="application/vnd.openxmlformats-officedocument.presentationml.tags+xml"/>
  <Override PartName="/ppt/activeX/activeX7.xml" ContentType="application/vnd.ms-office.activeX+xml"/>
  <Override PartName="/ppt/tags/tag7.xml" ContentType="application/vnd.openxmlformats-officedocument.presentationml.tags+xml"/>
  <Override PartName="/ppt/activeX/activeX8.xml" ContentType="application/vnd.ms-office.activeX+xml"/>
  <Override PartName="/ppt/tags/tag8.xml" ContentType="application/vnd.openxmlformats-officedocument.presentationml.tags+xml"/>
  <Override PartName="/ppt/activeX/activeX9.xml" ContentType="application/vnd.ms-office.activeX+xml"/>
  <Override PartName="/ppt/tags/tag9.xml" ContentType="application/vnd.openxmlformats-officedocument.presentationml.tags+xml"/>
  <Override PartName="/ppt/activeX/activeX10.xml" ContentType="application/vnd.ms-office.activeX+xml"/>
  <Override PartName="/ppt/tags/tag10.xml" ContentType="application/vnd.openxmlformats-officedocument.presentationml.tags+xml"/>
  <Override PartName="/ppt/activeX/activeX11.xml" ContentType="application/vnd.ms-office.activeX+xml"/>
  <Override PartName="/ppt/tags/tag11.xml" ContentType="application/vnd.openxmlformats-officedocument.presentationml.tags+xml"/>
  <Override PartName="/ppt/activeX/activeX12.xml" ContentType="application/vnd.ms-office.activeX+xml"/>
  <Override PartName="/ppt/tags/tag12.xml" ContentType="application/vnd.openxmlformats-officedocument.presentationml.tags+xml"/>
  <Override PartName="/ppt/activeX/activeX13.xml" ContentType="application/vnd.ms-office.activeX+xml"/>
  <Override PartName="/ppt/tags/tag13.xml" ContentType="application/vnd.openxmlformats-officedocument.presentationml.tags+xml"/>
  <Override PartName="/ppt/activeX/activeX14.xml" ContentType="application/vnd.ms-office.activeX+xml"/>
  <Override PartName="/ppt/tags/tag14.xml" ContentType="application/vnd.openxmlformats-officedocument.presentationml.tags+xml"/>
  <Override PartName="/ppt/activeX/activeX15.xml" ContentType="application/vnd.ms-office.activeX+xml"/>
  <Override PartName="/ppt/tags/tag15.xml" ContentType="application/vnd.openxmlformats-officedocument.presentationml.tags+xml"/>
  <Override PartName="/ppt/activeX/activeX16.xml" ContentType="application/vnd.ms-office.activeX+xml"/>
  <Override PartName="/ppt/tags/tag16.xml" ContentType="application/vnd.openxmlformats-officedocument.presentationml.tags+xml"/>
  <Override PartName="/ppt/activeX/activeX17.xml" ContentType="application/vnd.ms-office.activeX+xml"/>
  <Override PartName="/ppt/tags/tag17.xml" ContentType="application/vnd.openxmlformats-officedocument.presentationml.tags+xml"/>
  <Override PartName="/ppt/activeX/activeX18.xml" ContentType="application/vnd.ms-office.activeX+xml"/>
  <Override PartName="/ppt/tags/tag18.xml" ContentType="application/vnd.openxmlformats-officedocument.presentationml.tags+xml"/>
  <Override PartName="/ppt/activeX/activeX19.xml" ContentType="application/vnd.ms-office.activeX+xml"/>
  <Override PartName="/ppt/tags/tag19.xml" ContentType="application/vnd.openxmlformats-officedocument.presentationml.tags+xml"/>
  <Override PartName="/ppt/activeX/activeX20.xml" ContentType="application/vnd.ms-office.activeX+xml"/>
  <Override PartName="/ppt/tags/tag20.xml" ContentType="application/vnd.openxmlformats-officedocument.presentationml.tags+xml"/>
  <Override PartName="/ppt/activeX/activeX21.xml" ContentType="application/vnd.ms-office.activeX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0" r:id="rId2"/>
    <p:sldId id="276" r:id="rId3"/>
    <p:sldId id="256" r:id="rId4"/>
    <p:sldId id="259" r:id="rId5"/>
    <p:sldId id="257" r:id="rId6"/>
    <p:sldId id="25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ar-BH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30E"/>
    <a:srgbClr val="4472C4"/>
    <a:srgbClr val="FFFF38"/>
    <a:srgbClr val="FFFF00"/>
    <a:srgbClr val="FFE537"/>
    <a:srgbClr val="2CD3FF"/>
    <a:srgbClr val="FFFF3F"/>
    <a:srgbClr val="FFC5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80"/>
    <p:restoredTop sz="94322" autoAdjust="0"/>
  </p:normalViewPr>
  <p:slideViewPr>
    <p:cSldViewPr snapToGrid="0">
      <p:cViewPr varScale="1">
        <p:scale>
          <a:sx n="69" d="100"/>
          <a:sy n="69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_rels/activeX7.xml.rels><?xml version="1.0" encoding="UTF-8" standalone="yes"?>
<Relationships xmlns="http://schemas.openxmlformats.org/package/2006/relationships"><Relationship Id="rId1" Type="http://schemas.microsoft.com/office/2006/relationships/activeXControlBinary" Target="activeX7.bin"/></Relationships>
</file>

<file path=ppt/activeX/_rels/activeX8.xml.rels><?xml version="1.0" encoding="UTF-8" standalone="yes"?>
<Relationships xmlns="http://schemas.openxmlformats.org/package/2006/relationships"><Relationship Id="rId1" Type="http://schemas.microsoft.com/office/2006/relationships/activeXControlBinary" Target="activeX8.bin"/></Relationships>
</file>

<file path=ppt/activeX/_rels/activeX9.xml.rels><?xml version="1.0" encoding="UTF-8" standalone="yes"?>
<Relationships xmlns="http://schemas.openxmlformats.org/package/2006/relationships"><Relationship Id="rId1" Type="http://schemas.microsoft.com/office/2006/relationships/activeXControlBinary" Target="activeX9.bin"/></Relationships>
</file>

<file path=ppt/activeX/_rels/activeX10.xml.rels><?xml version="1.0" encoding="UTF-8" standalone="yes"?>
<Relationships xmlns="http://schemas.openxmlformats.org/package/2006/relationships"><Relationship Id="rId1" Type="http://schemas.microsoft.com/office/2006/relationships/activeXControlBinary" Target="activeX10.bin"/></Relationships>
</file>

<file path=ppt/activeX/_rels/activeX11.xml.rels><?xml version="1.0" encoding="UTF-8" standalone="yes"?>
<Relationships xmlns="http://schemas.openxmlformats.org/package/2006/relationships"><Relationship Id="rId1" Type="http://schemas.microsoft.com/office/2006/relationships/activeXControlBinary" Target="activeX11.bin"/></Relationships>
</file>

<file path=ppt/activeX/_rels/activeX12.xml.rels><?xml version="1.0" encoding="UTF-8" standalone="yes"?>
<Relationships xmlns="http://schemas.openxmlformats.org/package/2006/relationships"><Relationship Id="rId1" Type="http://schemas.microsoft.com/office/2006/relationships/activeXControlBinary" Target="activeX12.bin"/></Relationships>
</file>

<file path=ppt/activeX/_rels/activeX13.xml.rels><?xml version="1.0" encoding="UTF-8" standalone="yes"?>
<Relationships xmlns="http://schemas.openxmlformats.org/package/2006/relationships"><Relationship Id="rId1" Type="http://schemas.microsoft.com/office/2006/relationships/activeXControlBinary" Target="activeX13.bin"/></Relationships>
</file>

<file path=ppt/activeX/_rels/activeX14.xml.rels><?xml version="1.0" encoding="UTF-8" standalone="yes"?>
<Relationships xmlns="http://schemas.openxmlformats.org/package/2006/relationships"><Relationship Id="rId1" Type="http://schemas.microsoft.com/office/2006/relationships/activeXControlBinary" Target="activeX14.bin"/></Relationships>
</file>

<file path=ppt/activeX/_rels/activeX15.xml.rels><?xml version="1.0" encoding="UTF-8" standalone="yes"?>
<Relationships xmlns="http://schemas.openxmlformats.org/package/2006/relationships"><Relationship Id="rId1" Type="http://schemas.microsoft.com/office/2006/relationships/activeXControlBinary" Target="activeX15.bin"/></Relationships>
</file>

<file path=ppt/activeX/_rels/activeX16.xml.rels><?xml version="1.0" encoding="UTF-8" standalone="yes"?>
<Relationships xmlns="http://schemas.openxmlformats.org/package/2006/relationships"><Relationship Id="rId1" Type="http://schemas.microsoft.com/office/2006/relationships/activeXControlBinary" Target="activeX16.bin"/></Relationships>
</file>

<file path=ppt/activeX/_rels/activeX17.xml.rels><?xml version="1.0" encoding="UTF-8" standalone="yes"?>
<Relationships xmlns="http://schemas.openxmlformats.org/package/2006/relationships"><Relationship Id="rId1" Type="http://schemas.microsoft.com/office/2006/relationships/activeXControlBinary" Target="activeX17.bin"/></Relationships>
</file>

<file path=ppt/activeX/_rels/activeX18.xml.rels><?xml version="1.0" encoding="UTF-8" standalone="yes"?>
<Relationships xmlns="http://schemas.openxmlformats.org/package/2006/relationships"><Relationship Id="rId1" Type="http://schemas.microsoft.com/office/2006/relationships/activeXControlBinary" Target="activeX18.bin"/></Relationships>
</file>

<file path=ppt/activeX/_rels/activeX19.xml.rels><?xml version="1.0" encoding="UTF-8" standalone="yes"?>
<Relationships xmlns="http://schemas.openxmlformats.org/package/2006/relationships"><Relationship Id="rId1" Type="http://schemas.microsoft.com/office/2006/relationships/activeXControlBinary" Target="activeX19.bin"/></Relationships>
</file>

<file path=ppt/activeX/_rels/activeX20.xml.rels><?xml version="1.0" encoding="UTF-8" standalone="yes"?>
<Relationships xmlns="http://schemas.openxmlformats.org/package/2006/relationships"><Relationship Id="rId1" Type="http://schemas.microsoft.com/office/2006/relationships/activeXControlBinary" Target="activeX20.bin"/></Relationships>
</file>

<file path=ppt/activeX/_rels/activeX21.xml.rels><?xml version="1.0" encoding="UTF-8" standalone="yes"?>
<Relationships xmlns="http://schemas.openxmlformats.org/package/2006/relationships"><Relationship Id="rId1" Type="http://schemas.microsoft.com/office/2006/relationships/activeXControlBinary" Target="activeX2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7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8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9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10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1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1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13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14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15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16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17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18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19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0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FA6478-2C49-483F-9483-FF2DE39B79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941CEBBD-D0CB-4427-8A89-3C8A0AC2D5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893EA2F-83BC-4C23-967C-C411B4DCF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C37C-8140-40D5-B581-CEA3C604D002}" type="datetimeFigureOut">
              <a:rPr lang="ar-BH" smtClean="0"/>
              <a:t>01/09/1439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0740C43-620F-4400-8959-7BC5CD963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F833433-662C-4105-ACD7-86ACE88C2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1CC6-0934-4A6D-81BE-9ECC309E82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436164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E5B7619-A6C9-41C1-965A-B0926E309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A80A141-55B2-4BAA-BBA8-FF85A61FA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F29D289-2CE9-42DF-B668-9F6198F5D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C37C-8140-40D5-B581-CEA3C604D002}" type="datetimeFigureOut">
              <a:rPr lang="ar-BH" smtClean="0"/>
              <a:t>01/09/1439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C83E9F3-7FCF-4458-8AF0-E406A4AFD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D4CF0EE-29A8-4CEA-BE04-11FA1057A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1CC6-0934-4A6D-81BE-9ECC309E82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015260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53EFB2A-ACFB-4527-BA13-257BDC70D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41F5C9F-19E1-4530-8E07-4D48525142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21DEFB6-3B46-4345-B5EB-DB48507A3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C37C-8140-40D5-B581-CEA3C604D002}" type="datetimeFigureOut">
              <a:rPr lang="ar-BH" smtClean="0"/>
              <a:t>01/09/1439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A1835A2-80AD-4BA1-81C9-D325E1691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8952D9F-08BB-4993-972F-EDB0D7A55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1CC6-0934-4A6D-81BE-9ECC309E82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334808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4B80AC3-DB91-4058-8329-778F5F57E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0796E7E-811E-4D6E-B539-5EBFE18137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BD785966-C02B-4D0F-B3BC-7540DA12AF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0382ECC-9296-4A0C-B0C5-03CA78C24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C37C-8140-40D5-B581-CEA3C604D002}" type="datetimeFigureOut">
              <a:rPr lang="ar-BH" smtClean="0"/>
              <a:t>01/09/1439</a:t>
            </a:fld>
            <a:endParaRPr lang="ar-BH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B1394EC-642D-48F7-BAC5-56E14C46E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DD80A13-0BEA-420B-877A-B824D1974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1CC6-0934-4A6D-81BE-9ECC309E82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214420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8CE976B-B3D0-49CA-B574-76708A75C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14B50E61-E66A-47C4-8CF5-684EBCC372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75844E0C-8FB2-4ED5-ADE7-FBAF8D6CC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D2F77EDF-8130-4BB7-B0C5-BBFCF54068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BE332C2-19D0-4E91-BF34-99BFA908B3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4175A214-4DA3-4F54-9A77-F36C52BCA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C37C-8140-40D5-B581-CEA3C604D002}" type="datetimeFigureOut">
              <a:rPr lang="ar-BH" smtClean="0"/>
              <a:t>01/09/1439</a:t>
            </a:fld>
            <a:endParaRPr lang="ar-BH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458AE999-2DC3-481F-B330-5CC50058A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D6429B3A-CCC7-4FFA-8425-C7ED20545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1CC6-0934-4A6D-81BE-9ECC309E82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48786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4DAA634-AFEE-4618-BF63-F28F4D73E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EED4C3F3-6519-404F-883E-DD86B0B0B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C37C-8140-40D5-B581-CEA3C604D002}" type="datetimeFigureOut">
              <a:rPr lang="ar-BH" smtClean="0"/>
              <a:t>01/09/1439</a:t>
            </a:fld>
            <a:endParaRPr lang="ar-BH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06F322F7-FEA1-45E0-AE2E-A34B73F7B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0F2E9A7D-6D5A-4E0C-A74C-CA0E547DC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1CC6-0934-4A6D-81BE-9ECC309E82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256463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4AFE1FA5-1293-4DBE-A9E3-ACDE3BAC3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C37C-8140-40D5-B581-CEA3C604D002}" type="datetimeFigureOut">
              <a:rPr lang="ar-BH" smtClean="0"/>
              <a:t>01/09/1439</a:t>
            </a:fld>
            <a:endParaRPr lang="ar-BH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7BA68544-CAD8-49CC-BE3F-AD732213D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F281CBA0-10AD-4A0C-81ED-A681A6360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1CC6-0934-4A6D-81BE-9ECC309E82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984443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94B9097-56FF-4C15-9843-01FE68AF1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E4AE2A7-D6B6-473F-8FC0-5A8E9B706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06A4FB8C-5F76-4020-BEBF-87949DF231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ED1CD9D4-A3D9-4DE7-9D63-DFA3F46B6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C37C-8140-40D5-B581-CEA3C604D002}" type="datetimeFigureOut">
              <a:rPr lang="ar-BH" smtClean="0"/>
              <a:t>01/09/1439</a:t>
            </a:fld>
            <a:endParaRPr lang="ar-BH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8529BFBD-4648-46FB-B695-4EE1732B8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5CB26A50-C524-407A-A502-8E66F0B17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1CC6-0934-4A6D-81BE-9ECC309E82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404733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FBB6806-74FA-4D31-A459-6B0C91CA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FB7BFCB8-F350-4953-B316-83B928FCC5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BH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C922EC86-B2AE-4222-8F8D-92A6A2E7A1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8C180E3-4475-4911-81CA-931381AF4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C37C-8140-40D5-B581-CEA3C604D002}" type="datetimeFigureOut">
              <a:rPr lang="ar-BH" smtClean="0"/>
              <a:t>01/09/1439</a:t>
            </a:fld>
            <a:endParaRPr lang="ar-BH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79E841E-B980-428D-88F9-820EC8765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E1DEE5C-0D1A-4BBB-BB9A-EC199B4CB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1CC6-0934-4A6D-81BE-9ECC309E82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221622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ED632ED-DFAD-4872-B7A2-5B0AE706B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37D58C84-F0E9-409F-829C-9498698F55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4FBBF8A-8FCF-4F6B-BC47-0DCF4B107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C37C-8140-40D5-B581-CEA3C604D002}" type="datetimeFigureOut">
              <a:rPr lang="ar-BH" smtClean="0"/>
              <a:t>01/09/1439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7829EAA-B6E7-43D5-9509-2C84DF002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E379163-45D8-48DC-A960-A8471F991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1CC6-0934-4A6D-81BE-9ECC309E82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713548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46301E09-A10B-401D-AEA6-12544C6A5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47224647-02FE-44A0-A87D-3BC7270C99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6449C79-A419-45A0-9A3C-E26DEC077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C37C-8140-40D5-B581-CEA3C604D002}" type="datetimeFigureOut">
              <a:rPr lang="ar-BH" smtClean="0"/>
              <a:t>01/09/1439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2E4ECD5-5DE6-43DA-93BC-6DDAD3F60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4FBB57B-081A-43F8-BD1B-BDFC927C3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1CC6-0934-4A6D-81BE-9ECC309E82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874119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DA6D327B-BC81-425D-9488-0B9B8B865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37A22E93-3CF6-4968-9D6F-12519DE47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95EBE72-390A-45A6-A669-DBBCF3D86F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9C37C-8140-40D5-B581-CEA3C604D002}" type="datetimeFigureOut">
              <a:rPr lang="ar-BH" smtClean="0"/>
              <a:t>01/09/1439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8DAAE7E-DEFF-4D61-9EEF-DAF14D2251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86D90D7-9DEB-45D0-A610-F171D6358D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71CC6-0934-4A6D-81BE-9ECC309E82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4124179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BH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tags" Target="../tags/tag1.xml"/><Relationship Id="rId7" Type="http://schemas.microsoft.com/office/2007/relationships/hdphoto" Target="../media/hdphoto1.wdp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gif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2.xml"/><Relationship Id="rId7" Type="http://schemas.microsoft.com/office/2007/relationships/hdphoto" Target="../media/hdphoto1.wdp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11" Type="http://schemas.openxmlformats.org/officeDocument/2006/relationships/image" Target="../media/image4.wmf"/><Relationship Id="rId5" Type="http://schemas.openxmlformats.org/officeDocument/2006/relationships/image" Target="../media/image2.gif"/><Relationship Id="rId10" Type="http://schemas.openxmlformats.org/officeDocument/2006/relationships/image" Target="../media/image51.png"/><Relationship Id="rId4" Type="http://schemas.openxmlformats.org/officeDocument/2006/relationships/slideLayout" Target="../slideLayouts/slideLayout1.xml"/><Relationship Id="rId9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3.xml"/><Relationship Id="rId7" Type="http://schemas.openxmlformats.org/officeDocument/2006/relationships/image" Target="../media/image2.gif"/><Relationship Id="rId2" Type="http://schemas.openxmlformats.org/officeDocument/2006/relationships/control" Target="../activeX/activeX3.xml"/><Relationship Id="rId1" Type="http://schemas.openxmlformats.org/officeDocument/2006/relationships/vmlDrawing" Target="../drawings/vmlDrawing3.vml"/><Relationship Id="rId6" Type="http://schemas.microsoft.com/office/2007/relationships/hdphoto" Target="../media/hdphoto2.wdp"/><Relationship Id="rId11" Type="http://schemas.openxmlformats.org/officeDocument/2006/relationships/image" Target="../media/image6.wmf"/><Relationship Id="rId5" Type="http://schemas.openxmlformats.org/officeDocument/2006/relationships/image" Target="../media/image7.png"/><Relationship Id="rId10" Type="http://schemas.openxmlformats.org/officeDocument/2006/relationships/image" Target="../media/image80.png"/><Relationship Id="rId4" Type="http://schemas.openxmlformats.org/officeDocument/2006/relationships/slideLayout" Target="../slideLayouts/slideLayout1.xml"/><Relationship Id="rId9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4.xml"/><Relationship Id="rId7" Type="http://schemas.microsoft.com/office/2007/relationships/hdphoto" Target="../media/hdphoto3.wdp"/><Relationship Id="rId2" Type="http://schemas.openxmlformats.org/officeDocument/2006/relationships/control" Target="../activeX/activeX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png"/><Relationship Id="rId11" Type="http://schemas.openxmlformats.org/officeDocument/2006/relationships/image" Target="../media/image9.wmf"/><Relationship Id="rId5" Type="http://schemas.openxmlformats.org/officeDocument/2006/relationships/image" Target="../media/image2.gif"/><Relationship Id="rId10" Type="http://schemas.openxmlformats.org/officeDocument/2006/relationships/image" Target="../media/image110.png"/><Relationship Id="rId4" Type="http://schemas.openxmlformats.org/officeDocument/2006/relationships/slideLayout" Target="../slideLayouts/slideLayout1.xml"/><Relationship Id="rId9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5.xml"/><Relationship Id="rId7" Type="http://schemas.microsoft.com/office/2007/relationships/hdphoto" Target="../media/hdphoto4.wdp"/><Relationship Id="rId2" Type="http://schemas.openxmlformats.org/officeDocument/2006/relationships/control" Target="../activeX/activeX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png"/><Relationship Id="rId11" Type="http://schemas.openxmlformats.org/officeDocument/2006/relationships/image" Target="../media/image12.wmf"/><Relationship Id="rId5" Type="http://schemas.openxmlformats.org/officeDocument/2006/relationships/image" Target="../media/image2.gif"/><Relationship Id="rId10" Type="http://schemas.openxmlformats.org/officeDocument/2006/relationships/image" Target="../media/image140.png"/><Relationship Id="rId4" Type="http://schemas.openxmlformats.org/officeDocument/2006/relationships/slideLayout" Target="../slideLayouts/slideLayout1.xml"/><Relationship Id="rId9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6.xml"/><Relationship Id="rId7" Type="http://schemas.microsoft.com/office/2007/relationships/hdphoto" Target="../media/hdphoto5.wdp"/><Relationship Id="rId2" Type="http://schemas.openxmlformats.org/officeDocument/2006/relationships/control" Target="../activeX/activeX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6.png"/><Relationship Id="rId11" Type="http://schemas.openxmlformats.org/officeDocument/2006/relationships/image" Target="../media/image15.wmf"/><Relationship Id="rId5" Type="http://schemas.openxmlformats.org/officeDocument/2006/relationships/image" Target="../media/image2.gif"/><Relationship Id="rId10" Type="http://schemas.openxmlformats.org/officeDocument/2006/relationships/image" Target="../media/image170.png"/><Relationship Id="rId4" Type="http://schemas.openxmlformats.org/officeDocument/2006/relationships/slideLayout" Target="../slideLayouts/slideLayout1.xml"/><Relationship Id="rId9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7.xml"/><Relationship Id="rId7" Type="http://schemas.microsoft.com/office/2007/relationships/hdphoto" Target="../media/hdphoto6.wdp"/><Relationship Id="rId2" Type="http://schemas.openxmlformats.org/officeDocument/2006/relationships/control" Target="../activeX/activeX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9.png"/><Relationship Id="rId11" Type="http://schemas.openxmlformats.org/officeDocument/2006/relationships/image" Target="../media/image18.wmf"/><Relationship Id="rId5" Type="http://schemas.openxmlformats.org/officeDocument/2006/relationships/image" Target="../media/image2.gif"/><Relationship Id="rId10" Type="http://schemas.openxmlformats.org/officeDocument/2006/relationships/image" Target="../media/image200.png"/><Relationship Id="rId4" Type="http://schemas.openxmlformats.org/officeDocument/2006/relationships/slideLayout" Target="../slideLayouts/slideLayout1.xml"/><Relationship Id="rId9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tags" Target="../tags/tag8.xml"/><Relationship Id="rId7" Type="http://schemas.microsoft.com/office/2007/relationships/hdphoto" Target="../media/hdphoto7.wdp"/><Relationship Id="rId2" Type="http://schemas.openxmlformats.org/officeDocument/2006/relationships/control" Target="../activeX/activeX8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2.png"/><Relationship Id="rId11" Type="http://schemas.openxmlformats.org/officeDocument/2006/relationships/image" Target="../media/image21.wmf"/><Relationship Id="rId5" Type="http://schemas.openxmlformats.org/officeDocument/2006/relationships/image" Target="../media/image2.gif"/><Relationship Id="rId10" Type="http://schemas.openxmlformats.org/officeDocument/2006/relationships/image" Target="../media/image230.png"/><Relationship Id="rId4" Type="http://schemas.openxmlformats.org/officeDocument/2006/relationships/slideLayout" Target="../slideLayouts/slideLayout1.xml"/><Relationship Id="rId9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9.xml"/><Relationship Id="rId7" Type="http://schemas.openxmlformats.org/officeDocument/2006/relationships/image" Target="../media/image2.gif"/><Relationship Id="rId2" Type="http://schemas.openxmlformats.org/officeDocument/2006/relationships/control" Target="../activeX/activeX9.xml"/><Relationship Id="rId1" Type="http://schemas.openxmlformats.org/officeDocument/2006/relationships/vmlDrawing" Target="../drawings/vmlDrawing9.vml"/><Relationship Id="rId6" Type="http://schemas.microsoft.com/office/2007/relationships/hdphoto" Target="../media/hdphoto8.wdp"/><Relationship Id="rId11" Type="http://schemas.openxmlformats.org/officeDocument/2006/relationships/image" Target="../media/image24.wmf"/><Relationship Id="rId5" Type="http://schemas.openxmlformats.org/officeDocument/2006/relationships/image" Target="../media/image25.png"/><Relationship Id="rId10" Type="http://schemas.openxmlformats.org/officeDocument/2006/relationships/image" Target="../media/image260.png"/><Relationship Id="rId4" Type="http://schemas.openxmlformats.org/officeDocument/2006/relationships/slideLayout" Target="../slideLayouts/slideLayout1.xml"/><Relationship Id="rId9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tags" Target="../tags/tag10.xml"/><Relationship Id="rId7" Type="http://schemas.microsoft.com/office/2007/relationships/hdphoto" Target="../media/hdphoto9.wdp"/><Relationship Id="rId2" Type="http://schemas.openxmlformats.org/officeDocument/2006/relationships/control" Target="../activeX/activeX10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8.png"/><Relationship Id="rId11" Type="http://schemas.openxmlformats.org/officeDocument/2006/relationships/image" Target="../media/image27.wmf"/><Relationship Id="rId5" Type="http://schemas.openxmlformats.org/officeDocument/2006/relationships/image" Target="../media/image2.gif"/><Relationship Id="rId10" Type="http://schemas.openxmlformats.org/officeDocument/2006/relationships/image" Target="../media/image280.png"/><Relationship Id="rId4" Type="http://schemas.openxmlformats.org/officeDocument/2006/relationships/slideLayout" Target="../slideLayouts/slideLayout1.xml"/><Relationship Id="rId9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tags" Target="../tags/tag11.xml"/><Relationship Id="rId7" Type="http://schemas.microsoft.com/office/2007/relationships/hdphoto" Target="../media/hdphoto10.wdp"/><Relationship Id="rId2" Type="http://schemas.openxmlformats.org/officeDocument/2006/relationships/control" Target="../activeX/activeX1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1.png"/><Relationship Id="rId11" Type="http://schemas.openxmlformats.org/officeDocument/2006/relationships/image" Target="../media/image30.wmf"/><Relationship Id="rId5" Type="http://schemas.openxmlformats.org/officeDocument/2006/relationships/image" Target="../media/image2.gif"/><Relationship Id="rId10" Type="http://schemas.openxmlformats.org/officeDocument/2006/relationships/image" Target="../media/image30.png"/><Relationship Id="rId4" Type="http://schemas.openxmlformats.org/officeDocument/2006/relationships/slideLayout" Target="../slideLayouts/slideLayout1.xml"/><Relationship Id="rId9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tags" Target="../tags/tag12.xml"/><Relationship Id="rId7" Type="http://schemas.microsoft.com/office/2007/relationships/hdphoto" Target="../media/hdphoto11.wdp"/><Relationship Id="rId2" Type="http://schemas.openxmlformats.org/officeDocument/2006/relationships/control" Target="../activeX/activeX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4.png"/><Relationship Id="rId11" Type="http://schemas.openxmlformats.org/officeDocument/2006/relationships/image" Target="../media/image33.wmf"/><Relationship Id="rId5" Type="http://schemas.openxmlformats.org/officeDocument/2006/relationships/image" Target="../media/image2.gif"/><Relationship Id="rId10" Type="http://schemas.openxmlformats.org/officeDocument/2006/relationships/image" Target="../media/image33.png"/><Relationship Id="rId4" Type="http://schemas.openxmlformats.org/officeDocument/2006/relationships/slideLayout" Target="../slideLayouts/slideLayout1.xml"/><Relationship Id="rId9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tags" Target="../tags/tag13.xml"/><Relationship Id="rId7" Type="http://schemas.microsoft.com/office/2007/relationships/hdphoto" Target="../media/hdphoto12.wdp"/><Relationship Id="rId2" Type="http://schemas.openxmlformats.org/officeDocument/2006/relationships/control" Target="../activeX/activeX1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7.png"/><Relationship Id="rId11" Type="http://schemas.openxmlformats.org/officeDocument/2006/relationships/image" Target="../media/image36.wmf"/><Relationship Id="rId5" Type="http://schemas.openxmlformats.org/officeDocument/2006/relationships/image" Target="../media/image2.gif"/><Relationship Id="rId10" Type="http://schemas.openxmlformats.org/officeDocument/2006/relationships/image" Target="../media/image36.png"/><Relationship Id="rId4" Type="http://schemas.openxmlformats.org/officeDocument/2006/relationships/slideLayout" Target="../slideLayouts/slideLayout1.xml"/><Relationship Id="rId9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tags" Target="../tags/tag14.xml"/><Relationship Id="rId7" Type="http://schemas.microsoft.com/office/2007/relationships/hdphoto" Target="../media/hdphoto13.wdp"/><Relationship Id="rId2" Type="http://schemas.openxmlformats.org/officeDocument/2006/relationships/control" Target="../activeX/activeX14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0.png"/><Relationship Id="rId11" Type="http://schemas.openxmlformats.org/officeDocument/2006/relationships/image" Target="../media/image39.wmf"/><Relationship Id="rId5" Type="http://schemas.openxmlformats.org/officeDocument/2006/relationships/image" Target="../media/image2.gif"/><Relationship Id="rId10" Type="http://schemas.openxmlformats.org/officeDocument/2006/relationships/image" Target="../media/image39.png"/><Relationship Id="rId4" Type="http://schemas.openxmlformats.org/officeDocument/2006/relationships/slideLayout" Target="../slideLayouts/slideLayout1.xml"/><Relationship Id="rId9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15.xml"/><Relationship Id="rId7" Type="http://schemas.microsoft.com/office/2007/relationships/hdphoto" Target="../media/hdphoto14.wdp"/><Relationship Id="rId2" Type="http://schemas.openxmlformats.org/officeDocument/2006/relationships/control" Target="../activeX/activeX15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3.png"/><Relationship Id="rId11" Type="http://schemas.openxmlformats.org/officeDocument/2006/relationships/image" Target="../media/image42.wmf"/><Relationship Id="rId5" Type="http://schemas.openxmlformats.org/officeDocument/2006/relationships/image" Target="../media/image2.gif"/><Relationship Id="rId10" Type="http://schemas.openxmlformats.org/officeDocument/2006/relationships/image" Target="../media/image42.png"/><Relationship Id="rId4" Type="http://schemas.openxmlformats.org/officeDocument/2006/relationships/slideLayout" Target="../slideLayouts/slideLayout1.xml"/><Relationship Id="rId9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tags" Target="../tags/tag16.xml"/><Relationship Id="rId7" Type="http://schemas.microsoft.com/office/2007/relationships/hdphoto" Target="../media/hdphoto15.wdp"/><Relationship Id="rId2" Type="http://schemas.openxmlformats.org/officeDocument/2006/relationships/control" Target="../activeX/activeX16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6.png"/><Relationship Id="rId11" Type="http://schemas.openxmlformats.org/officeDocument/2006/relationships/image" Target="../media/image45.wmf"/><Relationship Id="rId5" Type="http://schemas.openxmlformats.org/officeDocument/2006/relationships/image" Target="../media/image2.gif"/><Relationship Id="rId10" Type="http://schemas.openxmlformats.org/officeDocument/2006/relationships/image" Target="../media/image45.png"/><Relationship Id="rId4" Type="http://schemas.openxmlformats.org/officeDocument/2006/relationships/slideLayout" Target="../slideLayouts/slideLayout1.xml"/><Relationship Id="rId9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tags" Target="../tags/tag17.xml"/><Relationship Id="rId7" Type="http://schemas.microsoft.com/office/2007/relationships/hdphoto" Target="../media/hdphoto16.wdp"/><Relationship Id="rId2" Type="http://schemas.openxmlformats.org/officeDocument/2006/relationships/control" Target="../activeX/activeX1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9.png"/><Relationship Id="rId11" Type="http://schemas.openxmlformats.org/officeDocument/2006/relationships/image" Target="../media/image48.wmf"/><Relationship Id="rId5" Type="http://schemas.openxmlformats.org/officeDocument/2006/relationships/image" Target="../media/image2.gif"/><Relationship Id="rId10" Type="http://schemas.openxmlformats.org/officeDocument/2006/relationships/image" Target="../media/image48.png"/><Relationship Id="rId4" Type="http://schemas.openxmlformats.org/officeDocument/2006/relationships/slideLayout" Target="../slideLayouts/slideLayout1.xml"/><Relationship Id="rId9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tags" Target="../tags/tag18.xml"/><Relationship Id="rId7" Type="http://schemas.microsoft.com/office/2007/relationships/hdphoto" Target="../media/hdphoto17.wdp"/><Relationship Id="rId2" Type="http://schemas.openxmlformats.org/officeDocument/2006/relationships/control" Target="../activeX/activeX18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2.png"/><Relationship Id="rId11" Type="http://schemas.openxmlformats.org/officeDocument/2006/relationships/image" Target="../media/image51.wmf"/><Relationship Id="rId5" Type="http://schemas.openxmlformats.org/officeDocument/2006/relationships/image" Target="../media/image2.gif"/><Relationship Id="rId10" Type="http://schemas.openxmlformats.org/officeDocument/2006/relationships/image" Target="../media/image500.png"/><Relationship Id="rId4" Type="http://schemas.openxmlformats.org/officeDocument/2006/relationships/slideLayout" Target="../slideLayouts/slideLayout1.xml"/><Relationship Id="rId9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tags" Target="../tags/tag19.xml"/><Relationship Id="rId7" Type="http://schemas.microsoft.com/office/2007/relationships/hdphoto" Target="../media/hdphoto18.wdp"/><Relationship Id="rId2" Type="http://schemas.openxmlformats.org/officeDocument/2006/relationships/control" Target="../activeX/activeX19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5.png"/><Relationship Id="rId11" Type="http://schemas.openxmlformats.org/officeDocument/2006/relationships/image" Target="../media/image54.wmf"/><Relationship Id="rId5" Type="http://schemas.openxmlformats.org/officeDocument/2006/relationships/image" Target="../media/image2.gif"/><Relationship Id="rId10" Type="http://schemas.openxmlformats.org/officeDocument/2006/relationships/image" Target="../media/image530.png"/><Relationship Id="rId4" Type="http://schemas.openxmlformats.org/officeDocument/2006/relationships/slideLayout" Target="../slideLayouts/slideLayout1.xml"/><Relationship Id="rId9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tags" Target="../tags/tag20.xml"/><Relationship Id="rId7" Type="http://schemas.microsoft.com/office/2007/relationships/hdphoto" Target="../media/hdphoto19.wdp"/><Relationship Id="rId2" Type="http://schemas.openxmlformats.org/officeDocument/2006/relationships/control" Target="../activeX/activeX20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8.png"/><Relationship Id="rId5" Type="http://schemas.openxmlformats.org/officeDocument/2006/relationships/image" Target="../media/image2.gif"/><Relationship Id="rId10" Type="http://schemas.openxmlformats.org/officeDocument/2006/relationships/image" Target="../media/image57.wmf"/><Relationship Id="rId4" Type="http://schemas.openxmlformats.org/officeDocument/2006/relationships/slideLayout" Target="../slideLayouts/slideLayout1.xml"/><Relationship Id="rId9" Type="http://schemas.openxmlformats.org/officeDocument/2006/relationships/slide" Target="slide2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tags" Target="../tags/tag21.xml"/><Relationship Id="rId7" Type="http://schemas.microsoft.com/office/2007/relationships/hdphoto" Target="../media/hdphoto20.wdp"/><Relationship Id="rId2" Type="http://schemas.openxmlformats.org/officeDocument/2006/relationships/control" Target="../activeX/activeX21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61.png"/><Relationship Id="rId5" Type="http://schemas.openxmlformats.org/officeDocument/2006/relationships/image" Target="../media/image2.gif"/><Relationship Id="rId10" Type="http://schemas.openxmlformats.org/officeDocument/2006/relationships/image" Target="../media/image60.wmf"/><Relationship Id="rId4" Type="http://schemas.openxmlformats.org/officeDocument/2006/relationships/slideLayout" Target="../slideLayouts/slideLayout1.xml"/><Relationship Id="rId9" Type="http://schemas.microsoft.com/office/2007/relationships/hdphoto" Target="../media/hdphoto2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D3AFD695-C1B4-48DA-91D8-A627D27C4D05}"/>
              </a:ext>
            </a:extLst>
          </p:cNvPr>
          <p:cNvSpPr/>
          <p:nvPr/>
        </p:nvSpPr>
        <p:spPr>
          <a:xfrm>
            <a:off x="0" y="-1"/>
            <a:ext cx="12192000" cy="860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صر نائب للتاريخ 6">
            <a:extLst>
              <a:ext uri="{FF2B5EF4-FFF2-40B4-BE49-F238E27FC236}">
                <a16:creationId xmlns:a16="http://schemas.microsoft.com/office/drawing/2014/main" id="{CC2C4B90-8D39-4B6C-AD80-3D2CA853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00" y="94067"/>
            <a:ext cx="3400770" cy="600188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/>
            <a:fld id="{0B2C630B-2E2D-479E-B320-819EC065FD36}" type="datetime3">
              <a:rPr lang="en-US" sz="36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May 2018</a:t>
            </a:fld>
            <a:endParaRPr lang="ar-SA" sz="36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عنصر نائب للتاريخ 6">
            <a:extLst>
              <a:ext uri="{FF2B5EF4-FFF2-40B4-BE49-F238E27FC236}">
                <a16:creationId xmlns:a16="http://schemas.microsoft.com/office/drawing/2014/main" id="{DB4F0BD3-CD8D-4B8D-BD8B-D12BB4EFA156}"/>
              </a:ext>
            </a:extLst>
          </p:cNvPr>
          <p:cNvSpPr txBox="1">
            <a:spLocks/>
          </p:cNvSpPr>
          <p:nvPr/>
        </p:nvSpPr>
        <p:spPr>
          <a:xfrm>
            <a:off x="8126362" y="110071"/>
            <a:ext cx="4031226" cy="568181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E2519F-65EF-4025-B40A-E229038F54BB}" type="uaqdatetime2">
              <a:rPr lang="ar-SA" sz="28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 algn="ctr"/>
              <a:t>الثلاثاء، 29 شعبان، 1439</a:t>
            </a:fld>
            <a:endParaRPr lang="ar-SA" sz="28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E365D2F-4608-48B2-B4A7-071E36CA4C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777" y="-48440"/>
            <a:ext cx="1473920" cy="1007680"/>
          </a:xfrm>
          <a:prstGeom prst="rect">
            <a:avLst/>
          </a:prstGeom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CD19B99D-0DB6-4C45-90BC-849E8629AB58}"/>
              </a:ext>
            </a:extLst>
          </p:cNvPr>
          <p:cNvSpPr/>
          <p:nvPr/>
        </p:nvSpPr>
        <p:spPr>
          <a:xfrm>
            <a:off x="6539344" y="908658"/>
            <a:ext cx="5652655" cy="58392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B2B55F53-DE69-4B2C-832B-89B5343AC512}"/>
              </a:ext>
            </a:extLst>
          </p:cNvPr>
          <p:cNvSpPr/>
          <p:nvPr/>
        </p:nvSpPr>
        <p:spPr>
          <a:xfrm>
            <a:off x="1" y="860219"/>
            <a:ext cx="5791200" cy="58392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A620A36A-C954-498B-BD78-B2D1836CFB8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6065" t="71493" r="25072"/>
          <a:stretch/>
        </p:blipFill>
        <p:spPr>
          <a:xfrm>
            <a:off x="6740233" y="3429000"/>
            <a:ext cx="5250875" cy="833867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44C006E4-82B5-4F9D-A28E-F13BA5B0ADCB}"/>
              </a:ext>
            </a:extLst>
          </p:cNvPr>
          <p:cNvSpPr/>
          <p:nvPr/>
        </p:nvSpPr>
        <p:spPr>
          <a:xfrm>
            <a:off x="6553842" y="4699270"/>
            <a:ext cx="5623655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BH" sz="2800" b="1" cap="none" spc="0" dirty="0">
                <a:ln/>
                <a:solidFill>
                  <a:srgbClr val="FFFF00"/>
                </a:solidFill>
                <a:effectLst/>
                <a:cs typeface="PT Bold Heading" panose="02010400000000000000" pitchFamily="2" charset="-78"/>
              </a:rPr>
              <a:t>اعداد</a:t>
            </a:r>
          </a:p>
          <a:p>
            <a:pPr algn="ctr"/>
            <a:r>
              <a:rPr lang="ar-BH" sz="2800" b="1" dirty="0">
                <a:ln/>
                <a:solidFill>
                  <a:srgbClr val="FFFF00"/>
                </a:solidFill>
                <a:cs typeface="PT Bold Heading" panose="02010400000000000000" pitchFamily="2" charset="-78"/>
              </a:rPr>
              <a:t>الأستاذ:-صبري محمد حمد السيد إبراهيم</a:t>
            </a:r>
            <a:endParaRPr lang="ar-SA" sz="2800" b="1" cap="none" spc="0" dirty="0">
              <a:ln/>
              <a:solidFill>
                <a:srgbClr val="FFFF00"/>
              </a:solidFill>
              <a:effectLst/>
              <a:cs typeface="PT Bold Heading" panose="02010400000000000000" pitchFamily="2" charset="-78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4127" name="ShockwaveFlash1" r:id="rId2" imgW="2457360" imgH="690480"/>
        </mc:Choice>
        <mc:Fallback>
          <p:control name="ShockwaveFlash1" r:id="rId2" imgW="2457360" imgH="690480">
            <p:pic>
              <p:nvPicPr>
                <p:cNvPr id="9" name="ShockwaveFlash1">
                  <a:extLst>
                    <a:ext uri="{FF2B5EF4-FFF2-40B4-BE49-F238E27FC236}">
                      <a16:creationId xmlns:a16="http://schemas.microsoft.com/office/drawing/2014/main" id="{658FE25C-4472-4F6E-9165-393A7242CF4C}"/>
                    </a:ext>
                  </a:extLst>
                </p:cNvPr>
                <p:cNvPicPr>
                  <a:picLocks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446116" y="110071"/>
                  <a:ext cx="2458262" cy="690659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24993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D3AFD695-C1B4-48DA-91D8-A627D27C4D05}"/>
              </a:ext>
            </a:extLst>
          </p:cNvPr>
          <p:cNvSpPr/>
          <p:nvPr/>
        </p:nvSpPr>
        <p:spPr>
          <a:xfrm>
            <a:off x="0" y="-1"/>
            <a:ext cx="12192000" cy="860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صر نائب للتاريخ 6">
            <a:extLst>
              <a:ext uri="{FF2B5EF4-FFF2-40B4-BE49-F238E27FC236}">
                <a16:creationId xmlns:a16="http://schemas.microsoft.com/office/drawing/2014/main" id="{CC2C4B90-8D39-4B6C-AD80-3D2CA853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00" y="94067"/>
            <a:ext cx="3400770" cy="600188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/>
            <a:fld id="{0B2C630B-2E2D-479E-B320-819EC065FD36}" type="datetime3">
              <a:rPr lang="en-US" sz="36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May 2018</a:t>
            </a:fld>
            <a:endParaRPr lang="ar-SA" sz="36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عنصر نائب للتاريخ 6">
            <a:extLst>
              <a:ext uri="{FF2B5EF4-FFF2-40B4-BE49-F238E27FC236}">
                <a16:creationId xmlns:a16="http://schemas.microsoft.com/office/drawing/2014/main" id="{DB4F0BD3-CD8D-4B8D-BD8B-D12BB4EFA156}"/>
              </a:ext>
            </a:extLst>
          </p:cNvPr>
          <p:cNvSpPr txBox="1">
            <a:spLocks/>
          </p:cNvSpPr>
          <p:nvPr/>
        </p:nvSpPr>
        <p:spPr>
          <a:xfrm>
            <a:off x="8126362" y="110071"/>
            <a:ext cx="4031226" cy="568181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E2519F-65EF-4025-B40A-E229038F54BB}" type="uaqdatetime2">
              <a:rPr lang="ar-SA" sz="28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 algn="ctr"/>
              <a:t>الثلاثاء، 29 شعبان، 1439</a:t>
            </a:fld>
            <a:endParaRPr lang="ar-SA" sz="28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E365D2F-4608-48B2-B4A7-071E36CA4C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777" y="-48440"/>
            <a:ext cx="1473920" cy="100768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A620A36A-C954-498B-BD78-B2D1836CFB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273" y="860219"/>
            <a:ext cx="12109315" cy="35348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صورة الشريحة 7">
                <a:extLst>
                  <a:ext uri="{FF2B5EF4-FFF2-40B4-BE49-F238E27FC236}">
                    <a16:creationId xmlns:a16="http://schemas.microsoft.com/office/drawing/2014/main" id="{751AD4B7-E1F5-4D95-A6B3-B57C0A9DA8B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67361136"/>
                  </p:ext>
                </p:extLst>
              </p:nvPr>
            </p:nvGraphicFramePr>
            <p:xfrm>
              <a:off x="11319163" y="6358270"/>
              <a:ext cx="692727" cy="389659"/>
            </p:xfrm>
            <a:graphic>
              <a:graphicData uri="http://schemas.microsoft.com/office/powerpoint/2016/slidezoom">
                <pslz:sldZm>
                  <pslz:sldZmObj sldId="256" cId="3628954460">
                    <pslz:zmPr id="{656C3702-438C-427A-A191-C143540E1372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92727" cy="38965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صورة الشريحة 7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751AD4B7-E1F5-4D95-A6B3-B57C0A9DA8B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319163" y="6358270"/>
                <a:ext cx="692727" cy="38965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controls>
      <mc:AlternateContent xmlns:mc="http://schemas.openxmlformats.org/markup-compatibility/2006">
        <mc:Choice xmlns:v="urn:schemas-microsoft-com:vml" Requires="v">
          <p:control spid="21517" name="ShockwaveFlash1" r:id="rId2" imgW="2457360" imgH="690480"/>
        </mc:Choice>
        <mc:Fallback>
          <p:control name="ShockwaveFlash1" r:id="rId2" imgW="2457360" imgH="690480">
            <p:pic>
              <p:nvPicPr>
                <p:cNvPr id="9" name="ShockwaveFlash1">
                  <a:extLst>
                    <a:ext uri="{FF2B5EF4-FFF2-40B4-BE49-F238E27FC236}">
                      <a16:creationId xmlns:a16="http://schemas.microsoft.com/office/drawing/2014/main" id="{658FE25C-4472-4F6E-9165-393A7242CF4C}"/>
                    </a:ext>
                  </a:extLst>
                </p:cNvPr>
                <p:cNvPicPr>
                  <a:picLocks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446116" y="110071"/>
                  <a:ext cx="2458262" cy="690659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926471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E0213C9-5F16-41C5-8896-D9598FE09F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95475" y="239308"/>
            <a:ext cx="10296525" cy="6524625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D3AFD695-C1B4-48DA-91D8-A627D27C4D05}"/>
              </a:ext>
            </a:extLst>
          </p:cNvPr>
          <p:cNvSpPr/>
          <p:nvPr/>
        </p:nvSpPr>
        <p:spPr>
          <a:xfrm>
            <a:off x="0" y="-1"/>
            <a:ext cx="12192000" cy="860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صر نائب للتاريخ 6">
            <a:extLst>
              <a:ext uri="{FF2B5EF4-FFF2-40B4-BE49-F238E27FC236}">
                <a16:creationId xmlns:a16="http://schemas.microsoft.com/office/drawing/2014/main" id="{CC2C4B90-8D39-4B6C-AD80-3D2CA853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00" y="94067"/>
            <a:ext cx="3400770" cy="600188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/>
            <a:fld id="{0B2C630B-2E2D-479E-B320-819EC065FD36}" type="datetime3">
              <a:rPr lang="en-US" sz="36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May 2018</a:t>
            </a:fld>
            <a:endParaRPr lang="ar-SA" sz="36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عنصر نائب للتاريخ 6">
            <a:extLst>
              <a:ext uri="{FF2B5EF4-FFF2-40B4-BE49-F238E27FC236}">
                <a16:creationId xmlns:a16="http://schemas.microsoft.com/office/drawing/2014/main" id="{DB4F0BD3-CD8D-4B8D-BD8B-D12BB4EFA156}"/>
              </a:ext>
            </a:extLst>
          </p:cNvPr>
          <p:cNvSpPr txBox="1">
            <a:spLocks/>
          </p:cNvSpPr>
          <p:nvPr/>
        </p:nvSpPr>
        <p:spPr>
          <a:xfrm>
            <a:off x="8126362" y="110071"/>
            <a:ext cx="4031226" cy="568181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E2519F-65EF-4025-B40A-E229038F54BB}" type="uaqdatetime2">
              <a:rPr lang="ar-SA" sz="28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 algn="ctr"/>
              <a:t>الثلاثاء، 29 شعبان، 1439</a:t>
            </a:fld>
            <a:endParaRPr lang="ar-SA" sz="28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E365D2F-4608-48B2-B4A7-071E36CA4CA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777" y="-48440"/>
            <a:ext cx="1473920" cy="1007680"/>
          </a:xfrm>
          <a:prstGeom prst="rect">
            <a:avLst/>
          </a:prstGeom>
        </p:spPr>
      </p:pic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FCFE0E9E-E29D-4D94-9602-9F71BAA2D442}"/>
              </a:ext>
            </a:extLst>
          </p:cNvPr>
          <p:cNvSpPr/>
          <p:nvPr/>
        </p:nvSpPr>
        <p:spPr>
          <a:xfrm>
            <a:off x="9573491" y="4142509"/>
            <a:ext cx="1828800" cy="413779"/>
          </a:xfrm>
          <a:prstGeom prst="roundRect">
            <a:avLst/>
          </a:prstGeom>
          <a:solidFill>
            <a:srgbClr val="FFFF00">
              <a:alpha val="30196"/>
            </a:srgbClr>
          </a:solidFill>
          <a:ln w="57150"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48AD3441-D47A-4618-9816-7AF4ECF54269}"/>
              </a:ext>
            </a:extLst>
          </p:cNvPr>
          <p:cNvSpPr/>
          <p:nvPr/>
        </p:nvSpPr>
        <p:spPr>
          <a:xfrm>
            <a:off x="9382125" y="5957454"/>
            <a:ext cx="1828800" cy="413779"/>
          </a:xfrm>
          <a:prstGeom prst="roundRect">
            <a:avLst/>
          </a:prstGeom>
          <a:solidFill>
            <a:srgbClr val="FFFF00">
              <a:alpha val="30196"/>
            </a:srgbClr>
          </a:solidFill>
          <a:ln w="57150"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صورة الشريحة 13">
                <a:extLst>
                  <a:ext uri="{FF2B5EF4-FFF2-40B4-BE49-F238E27FC236}">
                    <a16:creationId xmlns:a16="http://schemas.microsoft.com/office/drawing/2014/main" id="{9DCF46A3-56E5-4F50-9341-2C5DFAFA5FB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8445204"/>
                  </p:ext>
                </p:extLst>
              </p:nvPr>
            </p:nvGraphicFramePr>
            <p:xfrm rot="5048180">
              <a:off x="61210" y="1345623"/>
              <a:ext cx="1067001" cy="600188"/>
            </p:xfrm>
            <a:graphic>
              <a:graphicData uri="http://schemas.microsoft.com/office/powerpoint/2016/slidezoom">
                <pslz:sldZm>
                  <pslz:sldZmObj sldId="259" cId="3442859939">
                    <pslz:zmPr id="{704D76AB-ED41-4A3B-978B-E7813C4E833A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5048180">
                          <a:off x="0" y="0"/>
                          <a:ext cx="1067001" cy="600188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صورة الشريحة 13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9DCF46A3-56E5-4F50-9341-2C5DFAFA5FB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5048180">
                <a:off x="61210" y="1345623"/>
                <a:ext cx="1067001" cy="600188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controls>
      <mc:AlternateContent xmlns:mc="http://schemas.openxmlformats.org/markup-compatibility/2006">
        <mc:Choice xmlns:v="urn:schemas-microsoft-com:vml" Requires="v">
          <p:control spid="1057" name="ShockwaveFlash1" r:id="rId2" imgW="2457360" imgH="690480"/>
        </mc:Choice>
        <mc:Fallback>
          <p:control name="ShockwaveFlash1" r:id="rId2" imgW="2457360" imgH="690480">
            <p:pic>
              <p:nvPicPr>
                <p:cNvPr id="9" name="ShockwaveFlash1">
                  <a:extLst>
                    <a:ext uri="{FF2B5EF4-FFF2-40B4-BE49-F238E27FC236}">
                      <a16:creationId xmlns:a16="http://schemas.microsoft.com/office/drawing/2014/main" id="{658FE25C-4472-4F6E-9165-393A7242CF4C}"/>
                    </a:ext>
                  </a:extLst>
                </p:cNvPr>
                <p:cNvPicPr>
                  <a:picLocks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446116" y="110071"/>
                  <a:ext cx="2458262" cy="690659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628954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D3AFD695-C1B4-48DA-91D8-A627D27C4D05}"/>
              </a:ext>
            </a:extLst>
          </p:cNvPr>
          <p:cNvSpPr/>
          <p:nvPr/>
        </p:nvSpPr>
        <p:spPr>
          <a:xfrm>
            <a:off x="0" y="-1"/>
            <a:ext cx="12192000" cy="860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صر نائب للتاريخ 6">
            <a:extLst>
              <a:ext uri="{FF2B5EF4-FFF2-40B4-BE49-F238E27FC236}">
                <a16:creationId xmlns:a16="http://schemas.microsoft.com/office/drawing/2014/main" id="{CC2C4B90-8D39-4B6C-AD80-3D2CA853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00" y="94067"/>
            <a:ext cx="3400770" cy="600188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/>
            <a:fld id="{0B2C630B-2E2D-479E-B320-819EC065FD36}" type="datetime3">
              <a:rPr lang="en-US" sz="36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May 2018</a:t>
            </a:fld>
            <a:endParaRPr lang="ar-SA" sz="36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عنصر نائب للتاريخ 6">
            <a:extLst>
              <a:ext uri="{FF2B5EF4-FFF2-40B4-BE49-F238E27FC236}">
                <a16:creationId xmlns:a16="http://schemas.microsoft.com/office/drawing/2014/main" id="{DB4F0BD3-CD8D-4B8D-BD8B-D12BB4EFA156}"/>
              </a:ext>
            </a:extLst>
          </p:cNvPr>
          <p:cNvSpPr txBox="1">
            <a:spLocks/>
          </p:cNvSpPr>
          <p:nvPr/>
        </p:nvSpPr>
        <p:spPr>
          <a:xfrm>
            <a:off x="8126362" y="110071"/>
            <a:ext cx="4031226" cy="568181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E2519F-65EF-4025-B40A-E229038F54BB}" type="uaqdatetime2">
              <a:rPr lang="ar-SA" sz="28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 algn="ctr"/>
              <a:t>الثلاثاء، 29 شعبان، 1439</a:t>
            </a:fld>
            <a:endParaRPr lang="ar-SA" sz="28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E365D2F-4608-48B2-B4A7-071E36CA4C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777" y="-48440"/>
            <a:ext cx="1473920" cy="1007680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6BF95D6E-8422-4AB6-A450-F33FC4248E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71899" y="860219"/>
            <a:ext cx="8385689" cy="5945540"/>
          </a:xfrm>
          <a:prstGeom prst="rect">
            <a:avLst/>
          </a:prstGeom>
        </p:spPr>
      </p:pic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57A74A14-1FD6-4EB8-971F-8B4B63F5EBE2}"/>
              </a:ext>
            </a:extLst>
          </p:cNvPr>
          <p:cNvSpPr/>
          <p:nvPr/>
        </p:nvSpPr>
        <p:spPr>
          <a:xfrm>
            <a:off x="9728489" y="2244435"/>
            <a:ext cx="1828800" cy="413779"/>
          </a:xfrm>
          <a:prstGeom prst="roundRect">
            <a:avLst/>
          </a:prstGeom>
          <a:solidFill>
            <a:srgbClr val="FFFF00">
              <a:alpha val="30196"/>
            </a:srgbClr>
          </a:solidFill>
          <a:ln w="57150"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58B40E07-DAEF-4286-BFF4-120D182E2D47}"/>
              </a:ext>
            </a:extLst>
          </p:cNvPr>
          <p:cNvSpPr/>
          <p:nvPr/>
        </p:nvSpPr>
        <p:spPr>
          <a:xfrm>
            <a:off x="9047018" y="5084618"/>
            <a:ext cx="2621107" cy="413779"/>
          </a:xfrm>
          <a:prstGeom prst="roundRect">
            <a:avLst/>
          </a:prstGeom>
          <a:solidFill>
            <a:srgbClr val="FFFF00">
              <a:alpha val="30196"/>
            </a:srgbClr>
          </a:solidFill>
          <a:ln w="57150"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3" name="صورة الشريحة 12">
                <a:extLst>
                  <a:ext uri="{FF2B5EF4-FFF2-40B4-BE49-F238E27FC236}">
                    <a16:creationId xmlns:a16="http://schemas.microsoft.com/office/drawing/2014/main" id="{8DD81E7B-5D41-40A4-B08B-E7B7DEEB718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39725524"/>
                  </p:ext>
                </p:extLst>
              </p:nvPr>
            </p:nvGraphicFramePr>
            <p:xfrm rot="10264153">
              <a:off x="2036617" y="6588587"/>
              <a:ext cx="623455" cy="350693"/>
            </p:xfrm>
            <a:graphic>
              <a:graphicData uri="http://schemas.microsoft.com/office/powerpoint/2016/slidezoom">
                <pslz:sldZm>
                  <pslz:sldZmObj sldId="257" cId="482001066">
                    <pslz:zmPr id="{2459349B-5993-4713-83BB-53BDC939E876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10264153">
                          <a:off x="0" y="0"/>
                          <a:ext cx="623455" cy="3506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3" name="صورة الشريحة 12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8DD81E7B-5D41-40A4-B08B-E7B7DEEB718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10264153">
                <a:off x="2036617" y="6588587"/>
                <a:ext cx="623455" cy="3506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controls>
      <mc:AlternateContent xmlns:mc="http://schemas.openxmlformats.org/markup-compatibility/2006">
        <mc:Choice xmlns:v="urn:schemas-microsoft-com:vml" Requires="v">
          <p:control spid="5151" name="ShockwaveFlash1" r:id="rId2" imgW="2457360" imgH="690480"/>
        </mc:Choice>
        <mc:Fallback>
          <p:control name="ShockwaveFlash1" r:id="rId2" imgW="2457360" imgH="690480">
            <p:pic>
              <p:nvPicPr>
                <p:cNvPr id="9" name="ShockwaveFlash1">
                  <a:extLst>
                    <a:ext uri="{FF2B5EF4-FFF2-40B4-BE49-F238E27FC236}">
                      <a16:creationId xmlns:a16="http://schemas.microsoft.com/office/drawing/2014/main" id="{658FE25C-4472-4F6E-9165-393A7242CF4C}"/>
                    </a:ext>
                  </a:extLst>
                </p:cNvPr>
                <p:cNvPicPr>
                  <a:picLocks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446116" y="110071"/>
                  <a:ext cx="2458262" cy="690659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44285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D3AFD695-C1B4-48DA-91D8-A627D27C4D05}"/>
              </a:ext>
            </a:extLst>
          </p:cNvPr>
          <p:cNvSpPr/>
          <p:nvPr/>
        </p:nvSpPr>
        <p:spPr>
          <a:xfrm>
            <a:off x="0" y="-1"/>
            <a:ext cx="12192000" cy="860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صر نائب للتاريخ 6">
            <a:extLst>
              <a:ext uri="{FF2B5EF4-FFF2-40B4-BE49-F238E27FC236}">
                <a16:creationId xmlns:a16="http://schemas.microsoft.com/office/drawing/2014/main" id="{CC2C4B90-8D39-4B6C-AD80-3D2CA853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00" y="94067"/>
            <a:ext cx="3400770" cy="600188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/>
            <a:fld id="{0B2C630B-2E2D-479E-B320-819EC065FD36}" type="datetime3">
              <a:rPr lang="en-US" sz="36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May 2018</a:t>
            </a:fld>
            <a:endParaRPr lang="ar-SA" sz="36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عنصر نائب للتاريخ 6">
            <a:extLst>
              <a:ext uri="{FF2B5EF4-FFF2-40B4-BE49-F238E27FC236}">
                <a16:creationId xmlns:a16="http://schemas.microsoft.com/office/drawing/2014/main" id="{DB4F0BD3-CD8D-4B8D-BD8B-D12BB4EFA156}"/>
              </a:ext>
            </a:extLst>
          </p:cNvPr>
          <p:cNvSpPr txBox="1">
            <a:spLocks/>
          </p:cNvSpPr>
          <p:nvPr/>
        </p:nvSpPr>
        <p:spPr>
          <a:xfrm>
            <a:off x="8126362" y="110071"/>
            <a:ext cx="4031226" cy="568181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E2519F-65EF-4025-B40A-E229038F54BB}" type="uaqdatetime2">
              <a:rPr lang="ar-SA" sz="28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 algn="ctr"/>
              <a:t>الثلاثاء، 29 شعبان، 1439</a:t>
            </a:fld>
            <a:endParaRPr lang="ar-SA" sz="28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E365D2F-4608-48B2-B4A7-071E36CA4C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570" y="-73731"/>
            <a:ext cx="1473920" cy="100768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3C874656-7ED0-4AC8-92EE-999A3AF8F5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6691" y="860219"/>
            <a:ext cx="11270897" cy="5930878"/>
          </a:xfrm>
          <a:prstGeom prst="rect">
            <a:avLst/>
          </a:prstGeom>
        </p:spPr>
      </p:pic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44B4D47A-1569-458E-89A9-30C1D487EF32}"/>
              </a:ext>
            </a:extLst>
          </p:cNvPr>
          <p:cNvSpPr/>
          <p:nvPr/>
        </p:nvSpPr>
        <p:spPr>
          <a:xfrm>
            <a:off x="9431594" y="3726872"/>
            <a:ext cx="1828800" cy="413779"/>
          </a:xfrm>
          <a:prstGeom prst="roundRect">
            <a:avLst/>
          </a:prstGeom>
          <a:solidFill>
            <a:srgbClr val="FFFF00">
              <a:alpha val="30196"/>
            </a:srgbClr>
          </a:solidFill>
          <a:ln w="57150"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DF63366C-D609-439A-9CF4-2B8B5972F497}"/>
              </a:ext>
            </a:extLst>
          </p:cNvPr>
          <p:cNvSpPr/>
          <p:nvPr/>
        </p:nvSpPr>
        <p:spPr>
          <a:xfrm>
            <a:off x="9282545" y="4668983"/>
            <a:ext cx="2022764" cy="538778"/>
          </a:xfrm>
          <a:prstGeom prst="roundRect">
            <a:avLst/>
          </a:prstGeom>
          <a:solidFill>
            <a:srgbClr val="FFFF00">
              <a:alpha val="30196"/>
            </a:srgbClr>
          </a:solidFill>
          <a:ln w="57150"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صورة الشريحة 10">
                <a:extLst>
                  <a:ext uri="{FF2B5EF4-FFF2-40B4-BE49-F238E27FC236}">
                    <a16:creationId xmlns:a16="http://schemas.microsoft.com/office/drawing/2014/main" id="{FDD1DD16-E870-4DC6-989C-1F07A8C7459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11621496"/>
                  </p:ext>
                </p:extLst>
              </p:nvPr>
            </p:nvGraphicFramePr>
            <p:xfrm rot="10957439">
              <a:off x="4921222" y="305520"/>
              <a:ext cx="442983" cy="249178"/>
            </p:xfrm>
            <a:graphic>
              <a:graphicData uri="http://schemas.microsoft.com/office/powerpoint/2016/slidezoom">
                <pslz:sldZm>
                  <pslz:sldZmObj sldId="258" cId="777705777">
                    <pslz:zmPr id="{25A6CC46-E918-4164-9D9A-A3354D27D482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10957439">
                          <a:off x="0" y="0"/>
                          <a:ext cx="442983" cy="249178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صورة الشريحة 10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FDD1DD16-E870-4DC6-989C-1F07A8C7459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10957439">
                <a:off x="4921222" y="305520"/>
                <a:ext cx="442983" cy="249178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controls>
      <mc:AlternateContent xmlns:mc="http://schemas.openxmlformats.org/markup-compatibility/2006">
        <mc:Choice xmlns:v="urn:schemas-microsoft-com:vml" Requires="v">
          <p:control spid="2081" name="ShockwaveFlash1" r:id="rId2" imgW="2459160" imgH="690480"/>
        </mc:Choice>
        <mc:Fallback>
          <p:control name="ShockwaveFlash1" r:id="rId2" imgW="2459160" imgH="690480">
            <p:pic>
              <p:nvPicPr>
                <p:cNvPr id="9" name="ShockwaveFlash1">
                  <a:extLst>
                    <a:ext uri="{FF2B5EF4-FFF2-40B4-BE49-F238E27FC236}">
                      <a16:creationId xmlns:a16="http://schemas.microsoft.com/office/drawing/2014/main" id="{658FE25C-4472-4F6E-9165-393A7242CF4C}"/>
                    </a:ext>
                  </a:extLst>
                </p:cNvPr>
                <p:cNvPicPr>
                  <a:picLocks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446116" y="110071"/>
                  <a:ext cx="2458262" cy="690659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48200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D3AFD695-C1B4-48DA-91D8-A627D27C4D05}"/>
              </a:ext>
            </a:extLst>
          </p:cNvPr>
          <p:cNvSpPr/>
          <p:nvPr/>
        </p:nvSpPr>
        <p:spPr>
          <a:xfrm>
            <a:off x="0" y="-1"/>
            <a:ext cx="12192000" cy="860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صر نائب للتاريخ 6">
            <a:extLst>
              <a:ext uri="{FF2B5EF4-FFF2-40B4-BE49-F238E27FC236}">
                <a16:creationId xmlns:a16="http://schemas.microsoft.com/office/drawing/2014/main" id="{CC2C4B90-8D39-4B6C-AD80-3D2CA853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00" y="94067"/>
            <a:ext cx="3400770" cy="600188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/>
            <a:fld id="{0B2C630B-2E2D-479E-B320-819EC065FD36}" type="datetime3">
              <a:rPr lang="en-US" sz="36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May 2018</a:t>
            </a:fld>
            <a:endParaRPr lang="ar-SA" sz="36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عنصر نائب للتاريخ 6">
            <a:extLst>
              <a:ext uri="{FF2B5EF4-FFF2-40B4-BE49-F238E27FC236}">
                <a16:creationId xmlns:a16="http://schemas.microsoft.com/office/drawing/2014/main" id="{DB4F0BD3-CD8D-4B8D-BD8B-D12BB4EFA156}"/>
              </a:ext>
            </a:extLst>
          </p:cNvPr>
          <p:cNvSpPr txBox="1">
            <a:spLocks/>
          </p:cNvSpPr>
          <p:nvPr/>
        </p:nvSpPr>
        <p:spPr>
          <a:xfrm>
            <a:off x="8126362" y="110071"/>
            <a:ext cx="4031226" cy="568181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E2519F-65EF-4025-B40A-E229038F54BB}" type="uaqdatetime2">
              <a:rPr lang="ar-SA" sz="28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 algn="ctr"/>
              <a:t>الثلاثاء، 29 شعبان، 1439</a:t>
            </a:fld>
            <a:endParaRPr lang="ar-SA" sz="28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E365D2F-4608-48B2-B4A7-071E36CA4C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777" y="-48440"/>
            <a:ext cx="1473920" cy="100768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86AECECC-A3B8-4EEE-81D0-33163D24F2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6073" y="908658"/>
            <a:ext cx="11021515" cy="5601098"/>
          </a:xfrm>
          <a:prstGeom prst="rect">
            <a:avLst/>
          </a:prstGeom>
        </p:spPr>
      </p:pic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165EC99F-CEF5-40C2-B117-DE4ACDE64473}"/>
              </a:ext>
            </a:extLst>
          </p:cNvPr>
          <p:cNvSpPr/>
          <p:nvPr/>
        </p:nvSpPr>
        <p:spPr>
          <a:xfrm>
            <a:off x="9645362" y="2521527"/>
            <a:ext cx="1828800" cy="524615"/>
          </a:xfrm>
          <a:prstGeom prst="roundRect">
            <a:avLst/>
          </a:prstGeom>
          <a:solidFill>
            <a:srgbClr val="FFFF00">
              <a:alpha val="30196"/>
            </a:srgbClr>
          </a:solidFill>
          <a:ln w="57150"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D758064C-BCA8-47A8-8373-3859AAE50EA4}"/>
              </a:ext>
            </a:extLst>
          </p:cNvPr>
          <p:cNvSpPr/>
          <p:nvPr/>
        </p:nvSpPr>
        <p:spPr>
          <a:xfrm>
            <a:off x="9190760" y="5957454"/>
            <a:ext cx="2283402" cy="552302"/>
          </a:xfrm>
          <a:prstGeom prst="roundRect">
            <a:avLst/>
          </a:prstGeom>
          <a:solidFill>
            <a:srgbClr val="FFFF00">
              <a:alpha val="30196"/>
            </a:srgbClr>
          </a:solidFill>
          <a:ln w="57150"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صورة الشريحة 10">
                <a:extLst>
                  <a:ext uri="{FF2B5EF4-FFF2-40B4-BE49-F238E27FC236}">
                    <a16:creationId xmlns:a16="http://schemas.microsoft.com/office/drawing/2014/main" id="{A292D3C2-23E0-48B5-80AE-539BBE59133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0553007"/>
                  </p:ext>
                </p:extLst>
              </p:nvPr>
            </p:nvGraphicFramePr>
            <p:xfrm rot="16200000">
              <a:off x="11448729" y="6118080"/>
              <a:ext cx="734291" cy="413039"/>
            </p:xfrm>
            <a:graphic>
              <a:graphicData uri="http://schemas.microsoft.com/office/powerpoint/2016/slidezoom">
                <pslz:sldZm>
                  <pslz:sldZmObj sldId="261" cId="971102162">
                    <pslz:zmPr id="{70D096B4-5DD7-4003-9D13-E835B5AE8479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16200000">
                          <a:off x="0" y="0"/>
                          <a:ext cx="734291" cy="41303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صورة الشريحة 10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A292D3C2-23E0-48B5-80AE-539BBE59133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16200000">
                <a:off x="11448729" y="6118080"/>
                <a:ext cx="734291" cy="41303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controls>
      <mc:AlternateContent xmlns:mc="http://schemas.openxmlformats.org/markup-compatibility/2006">
        <mc:Choice xmlns:v="urn:schemas-microsoft-com:vml" Requires="v">
          <p:control spid="3105" name="ShockwaveFlash1" r:id="rId2" imgW="2459160" imgH="690480"/>
        </mc:Choice>
        <mc:Fallback>
          <p:control name="ShockwaveFlash1" r:id="rId2" imgW="2459160" imgH="690480">
            <p:pic>
              <p:nvPicPr>
                <p:cNvPr id="9" name="ShockwaveFlash1">
                  <a:extLst>
                    <a:ext uri="{FF2B5EF4-FFF2-40B4-BE49-F238E27FC236}">
                      <a16:creationId xmlns:a16="http://schemas.microsoft.com/office/drawing/2014/main" id="{658FE25C-4472-4F6E-9165-393A7242CF4C}"/>
                    </a:ext>
                  </a:extLst>
                </p:cNvPr>
                <p:cNvPicPr>
                  <a:picLocks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446116" y="110071"/>
                  <a:ext cx="2458262" cy="690659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77770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D3AFD695-C1B4-48DA-91D8-A627D27C4D05}"/>
              </a:ext>
            </a:extLst>
          </p:cNvPr>
          <p:cNvSpPr/>
          <p:nvPr/>
        </p:nvSpPr>
        <p:spPr>
          <a:xfrm>
            <a:off x="0" y="-1"/>
            <a:ext cx="12192000" cy="860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صر نائب للتاريخ 6">
            <a:extLst>
              <a:ext uri="{FF2B5EF4-FFF2-40B4-BE49-F238E27FC236}">
                <a16:creationId xmlns:a16="http://schemas.microsoft.com/office/drawing/2014/main" id="{CC2C4B90-8D39-4B6C-AD80-3D2CA853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00" y="94067"/>
            <a:ext cx="3400770" cy="600188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/>
            <a:fld id="{0B2C630B-2E2D-479E-B320-819EC065FD36}" type="datetime3">
              <a:rPr lang="en-US" sz="36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May 2018</a:t>
            </a:fld>
            <a:endParaRPr lang="ar-SA" sz="36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عنصر نائب للتاريخ 6">
            <a:extLst>
              <a:ext uri="{FF2B5EF4-FFF2-40B4-BE49-F238E27FC236}">
                <a16:creationId xmlns:a16="http://schemas.microsoft.com/office/drawing/2014/main" id="{DB4F0BD3-CD8D-4B8D-BD8B-D12BB4EFA156}"/>
              </a:ext>
            </a:extLst>
          </p:cNvPr>
          <p:cNvSpPr txBox="1">
            <a:spLocks/>
          </p:cNvSpPr>
          <p:nvPr/>
        </p:nvSpPr>
        <p:spPr>
          <a:xfrm>
            <a:off x="8126362" y="110071"/>
            <a:ext cx="4031226" cy="568181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E2519F-65EF-4025-B40A-E229038F54BB}" type="uaqdatetime2">
              <a:rPr lang="ar-SA" sz="28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 algn="ctr"/>
              <a:t>الثلاثاء، 29 شعبان، 1439</a:t>
            </a:fld>
            <a:endParaRPr lang="ar-SA" sz="28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E365D2F-4608-48B2-B4A7-071E36CA4C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777" y="-48440"/>
            <a:ext cx="1473920" cy="100768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B78B874E-826C-41E2-A797-1FCA31BC9D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7055" y="908657"/>
            <a:ext cx="9400533" cy="5890673"/>
          </a:xfrm>
          <a:prstGeom prst="rect">
            <a:avLst/>
          </a:prstGeom>
        </p:spPr>
      </p:pic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3C3E02BF-1C52-49C6-A3EB-2AFD268970B8}"/>
              </a:ext>
            </a:extLst>
          </p:cNvPr>
          <p:cNvSpPr/>
          <p:nvPr/>
        </p:nvSpPr>
        <p:spPr>
          <a:xfrm>
            <a:off x="9434945" y="2618509"/>
            <a:ext cx="2330162" cy="552323"/>
          </a:xfrm>
          <a:prstGeom prst="roundRect">
            <a:avLst/>
          </a:prstGeom>
          <a:solidFill>
            <a:srgbClr val="FFFF00">
              <a:alpha val="30196"/>
            </a:srgbClr>
          </a:solidFill>
          <a:ln w="57150"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5A1E971B-831C-4FC4-9B9C-E5BD96B4FE2E}"/>
              </a:ext>
            </a:extLst>
          </p:cNvPr>
          <p:cNvSpPr/>
          <p:nvPr/>
        </p:nvSpPr>
        <p:spPr>
          <a:xfrm>
            <a:off x="9434945" y="5535564"/>
            <a:ext cx="2079481" cy="552323"/>
          </a:xfrm>
          <a:prstGeom prst="roundRect">
            <a:avLst/>
          </a:prstGeom>
          <a:solidFill>
            <a:srgbClr val="FFFF00">
              <a:alpha val="30196"/>
            </a:srgbClr>
          </a:solidFill>
          <a:ln w="57150"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صورة الشريحة 10">
                <a:extLst>
                  <a:ext uri="{FF2B5EF4-FFF2-40B4-BE49-F238E27FC236}">
                    <a16:creationId xmlns:a16="http://schemas.microsoft.com/office/drawing/2014/main" id="{CF658098-51D5-4A6F-AD47-A858E36B67C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35855488"/>
                  </p:ext>
                </p:extLst>
              </p:nvPr>
            </p:nvGraphicFramePr>
            <p:xfrm rot="7912766">
              <a:off x="-289070" y="1093332"/>
              <a:ext cx="498763" cy="280554"/>
            </p:xfrm>
            <a:graphic>
              <a:graphicData uri="http://schemas.microsoft.com/office/powerpoint/2016/slidezoom">
                <pslz:sldZm>
                  <pslz:sldZmObj sldId="262" cId="3581764327">
                    <pslz:zmPr id="{ED35774E-84D8-4397-939C-1CFECB8D4C06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7912766">
                          <a:off x="0" y="0"/>
                          <a:ext cx="498763" cy="280554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صورة الشريحة 10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CF658098-51D5-4A6F-AD47-A858E36B67C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7912766">
                <a:off x="-289070" y="1093332"/>
                <a:ext cx="498763" cy="280554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controls>
      <mc:AlternateContent xmlns:mc="http://schemas.openxmlformats.org/markup-compatibility/2006">
        <mc:Choice xmlns:v="urn:schemas-microsoft-com:vml" Requires="v">
          <p:control spid="6174" name="ShockwaveFlash1" r:id="rId2" imgW="2459160" imgH="690480"/>
        </mc:Choice>
        <mc:Fallback>
          <p:control name="ShockwaveFlash1" r:id="rId2" imgW="2459160" imgH="690480">
            <p:pic>
              <p:nvPicPr>
                <p:cNvPr id="9" name="ShockwaveFlash1">
                  <a:extLst>
                    <a:ext uri="{FF2B5EF4-FFF2-40B4-BE49-F238E27FC236}">
                      <a16:creationId xmlns:a16="http://schemas.microsoft.com/office/drawing/2014/main" id="{658FE25C-4472-4F6E-9165-393A7242CF4C}"/>
                    </a:ext>
                  </a:extLst>
                </p:cNvPr>
                <p:cNvPicPr>
                  <a:picLocks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446116" y="110071"/>
                  <a:ext cx="2458262" cy="690659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97110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D3AFD695-C1B4-48DA-91D8-A627D27C4D05}"/>
              </a:ext>
            </a:extLst>
          </p:cNvPr>
          <p:cNvSpPr/>
          <p:nvPr/>
        </p:nvSpPr>
        <p:spPr>
          <a:xfrm>
            <a:off x="0" y="-1"/>
            <a:ext cx="12192000" cy="860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صر نائب للتاريخ 6">
            <a:extLst>
              <a:ext uri="{FF2B5EF4-FFF2-40B4-BE49-F238E27FC236}">
                <a16:creationId xmlns:a16="http://schemas.microsoft.com/office/drawing/2014/main" id="{CC2C4B90-8D39-4B6C-AD80-3D2CA853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00" y="94067"/>
            <a:ext cx="3400770" cy="600188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/>
            <a:fld id="{0B2C630B-2E2D-479E-B320-819EC065FD36}" type="datetime3">
              <a:rPr lang="en-US" sz="36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May 2018</a:t>
            </a:fld>
            <a:endParaRPr lang="ar-SA" sz="36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عنصر نائب للتاريخ 6">
            <a:extLst>
              <a:ext uri="{FF2B5EF4-FFF2-40B4-BE49-F238E27FC236}">
                <a16:creationId xmlns:a16="http://schemas.microsoft.com/office/drawing/2014/main" id="{DB4F0BD3-CD8D-4B8D-BD8B-D12BB4EFA156}"/>
              </a:ext>
            </a:extLst>
          </p:cNvPr>
          <p:cNvSpPr txBox="1">
            <a:spLocks/>
          </p:cNvSpPr>
          <p:nvPr/>
        </p:nvSpPr>
        <p:spPr>
          <a:xfrm>
            <a:off x="8126362" y="110071"/>
            <a:ext cx="4031226" cy="568181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E2519F-65EF-4025-B40A-E229038F54BB}" type="uaqdatetime2">
              <a:rPr lang="ar-SA" sz="28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 algn="ctr"/>
              <a:t>الثلاثاء، 29 شعبان، 1439</a:t>
            </a:fld>
            <a:endParaRPr lang="ar-SA" sz="28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E365D2F-4608-48B2-B4A7-071E36CA4C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777" y="-48440"/>
            <a:ext cx="1473920" cy="100768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56342016-306D-443F-9D58-9A1CD59552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84891" y="860219"/>
            <a:ext cx="12242479" cy="5027963"/>
          </a:xfrm>
          <a:prstGeom prst="rect">
            <a:avLst/>
          </a:prstGeom>
        </p:spPr>
      </p:pic>
      <p:sp>
        <p:nvSpPr>
          <p:cNvPr id="10" name="عنصر نائب للتاريخ 6">
            <a:extLst>
              <a:ext uri="{FF2B5EF4-FFF2-40B4-BE49-F238E27FC236}">
                <a16:creationId xmlns:a16="http://schemas.microsoft.com/office/drawing/2014/main" id="{EFC365C3-E145-4556-9706-49C204BB97E3}"/>
              </a:ext>
            </a:extLst>
          </p:cNvPr>
          <p:cNvSpPr txBox="1">
            <a:spLocks/>
          </p:cNvSpPr>
          <p:nvPr/>
        </p:nvSpPr>
        <p:spPr>
          <a:xfrm>
            <a:off x="9337963" y="3684544"/>
            <a:ext cx="2563091" cy="568181"/>
          </a:xfrm>
          <a:prstGeom prst="roundRect">
            <a:avLst>
              <a:gd name="adj" fmla="val 21995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1- الجبهة الهوائية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عنصر نائب للتاريخ 6">
            <a:extLst>
              <a:ext uri="{FF2B5EF4-FFF2-40B4-BE49-F238E27FC236}">
                <a16:creationId xmlns:a16="http://schemas.microsoft.com/office/drawing/2014/main" id="{696750EC-55B8-4B3B-AA38-0DEAA2F0B6A5}"/>
              </a:ext>
            </a:extLst>
          </p:cNvPr>
          <p:cNvSpPr txBox="1">
            <a:spLocks/>
          </p:cNvSpPr>
          <p:nvPr/>
        </p:nvSpPr>
        <p:spPr>
          <a:xfrm>
            <a:off x="9303551" y="4252725"/>
            <a:ext cx="2563091" cy="568181"/>
          </a:xfrm>
          <a:prstGeom prst="roundRect">
            <a:avLst>
              <a:gd name="adj" fmla="val 21995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2- المجرة</a:t>
            </a:r>
            <a:endParaRPr lang="ar-SA" sz="4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عنصر نائب للتاريخ 6">
            <a:extLst>
              <a:ext uri="{FF2B5EF4-FFF2-40B4-BE49-F238E27FC236}">
                <a16:creationId xmlns:a16="http://schemas.microsoft.com/office/drawing/2014/main" id="{A8637CEA-AB63-4EE5-B964-2575FDDC6038}"/>
              </a:ext>
            </a:extLst>
          </p:cNvPr>
          <p:cNvSpPr txBox="1">
            <a:spLocks/>
          </p:cNvSpPr>
          <p:nvPr/>
        </p:nvSpPr>
        <p:spPr>
          <a:xfrm>
            <a:off x="9303551" y="4858920"/>
            <a:ext cx="2563091" cy="568181"/>
          </a:xfrm>
          <a:prstGeom prst="roundRect">
            <a:avLst>
              <a:gd name="adj" fmla="val 21995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3- ذوات الدم البارد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عنصر نائب للتاريخ 6">
            <a:extLst>
              <a:ext uri="{FF2B5EF4-FFF2-40B4-BE49-F238E27FC236}">
                <a16:creationId xmlns:a16="http://schemas.microsoft.com/office/drawing/2014/main" id="{6267EF62-748C-4734-ADD5-11F99BB0922C}"/>
              </a:ext>
            </a:extLst>
          </p:cNvPr>
          <p:cNvSpPr txBox="1">
            <a:spLocks/>
          </p:cNvSpPr>
          <p:nvPr/>
        </p:nvSpPr>
        <p:spPr>
          <a:xfrm>
            <a:off x="9303551" y="5471494"/>
            <a:ext cx="2563091" cy="568181"/>
          </a:xfrm>
          <a:prstGeom prst="roundRect">
            <a:avLst>
              <a:gd name="adj" fmla="val 21995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4- المفصليات</a:t>
            </a:r>
            <a:endParaRPr lang="ar-SA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صورة الشريحة 13">
                <a:extLst>
                  <a:ext uri="{FF2B5EF4-FFF2-40B4-BE49-F238E27FC236}">
                    <a16:creationId xmlns:a16="http://schemas.microsoft.com/office/drawing/2014/main" id="{BFBA9BD4-1BD5-4688-8C98-A8550301439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90439908"/>
                  </p:ext>
                </p:extLst>
              </p:nvPr>
            </p:nvGraphicFramePr>
            <p:xfrm rot="7225194">
              <a:off x="11596479" y="6286045"/>
              <a:ext cx="540327" cy="303934"/>
            </p:xfrm>
            <a:graphic>
              <a:graphicData uri="http://schemas.microsoft.com/office/powerpoint/2016/slidezoom">
                <pslz:sldZm>
                  <pslz:sldZmObj sldId="263" cId="2463622980">
                    <pslz:zmPr id="{56CF01E9-E51E-484D-9220-07BE54F29584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7225194">
                          <a:off x="0" y="0"/>
                          <a:ext cx="540327" cy="303934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صورة الشريحة 13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BFBA9BD4-1BD5-4688-8C98-A8550301439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7225194">
                <a:off x="11596479" y="6286045"/>
                <a:ext cx="540327" cy="303934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controls>
      <mc:AlternateContent xmlns:mc="http://schemas.openxmlformats.org/markup-compatibility/2006">
        <mc:Choice xmlns:v="urn:schemas-microsoft-com:vml" Requires="v">
          <p:control spid="7198" name="ShockwaveFlash1" r:id="rId2" imgW="2459160" imgH="690480"/>
        </mc:Choice>
        <mc:Fallback>
          <p:control name="ShockwaveFlash1" r:id="rId2" imgW="2459160" imgH="690480">
            <p:pic>
              <p:nvPicPr>
                <p:cNvPr id="9" name="ShockwaveFlash1">
                  <a:extLst>
                    <a:ext uri="{FF2B5EF4-FFF2-40B4-BE49-F238E27FC236}">
                      <a16:creationId xmlns:a16="http://schemas.microsoft.com/office/drawing/2014/main" id="{658FE25C-4472-4F6E-9165-393A7242CF4C}"/>
                    </a:ext>
                  </a:extLst>
                </p:cNvPr>
                <p:cNvPicPr>
                  <a:picLocks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446116" y="110071"/>
                  <a:ext cx="2458262" cy="690659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58176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16B7E175-004D-4D28-B143-C0541936CE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26250" y="0"/>
            <a:ext cx="9886950" cy="680085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D3AFD695-C1B4-48DA-91D8-A627D27C4D05}"/>
              </a:ext>
            </a:extLst>
          </p:cNvPr>
          <p:cNvSpPr/>
          <p:nvPr/>
        </p:nvSpPr>
        <p:spPr>
          <a:xfrm>
            <a:off x="0" y="-1"/>
            <a:ext cx="12192000" cy="860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صر نائب للتاريخ 6">
            <a:extLst>
              <a:ext uri="{FF2B5EF4-FFF2-40B4-BE49-F238E27FC236}">
                <a16:creationId xmlns:a16="http://schemas.microsoft.com/office/drawing/2014/main" id="{CC2C4B90-8D39-4B6C-AD80-3D2CA853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00" y="94067"/>
            <a:ext cx="3400770" cy="600188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/>
            <a:fld id="{0B2C630B-2E2D-479E-B320-819EC065FD36}" type="datetime3">
              <a:rPr lang="en-US" sz="36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May 2018</a:t>
            </a:fld>
            <a:endParaRPr lang="ar-SA" sz="36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عنصر نائب للتاريخ 6">
            <a:extLst>
              <a:ext uri="{FF2B5EF4-FFF2-40B4-BE49-F238E27FC236}">
                <a16:creationId xmlns:a16="http://schemas.microsoft.com/office/drawing/2014/main" id="{DB4F0BD3-CD8D-4B8D-BD8B-D12BB4EFA156}"/>
              </a:ext>
            </a:extLst>
          </p:cNvPr>
          <p:cNvSpPr txBox="1">
            <a:spLocks/>
          </p:cNvSpPr>
          <p:nvPr/>
        </p:nvSpPr>
        <p:spPr>
          <a:xfrm>
            <a:off x="8126362" y="110071"/>
            <a:ext cx="4031226" cy="568181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E2519F-65EF-4025-B40A-E229038F54BB}" type="uaqdatetime2">
              <a:rPr lang="ar-SA" sz="28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 algn="ctr"/>
              <a:t>الثلاثاء، 29 شعبان، 1439</a:t>
            </a:fld>
            <a:endParaRPr lang="ar-SA" sz="28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E365D2F-4608-48B2-B4A7-071E36CA4CA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777" y="-48440"/>
            <a:ext cx="1473920" cy="1007680"/>
          </a:xfrm>
          <a:prstGeom prst="rect">
            <a:avLst/>
          </a:prstGeom>
        </p:spPr>
      </p:pic>
      <p:sp>
        <p:nvSpPr>
          <p:cNvPr id="10" name="عنصر نائب للتاريخ 6">
            <a:extLst>
              <a:ext uri="{FF2B5EF4-FFF2-40B4-BE49-F238E27FC236}">
                <a16:creationId xmlns:a16="http://schemas.microsoft.com/office/drawing/2014/main" id="{4760171D-021C-4973-8BBC-13BE8F8D5BB6}"/>
              </a:ext>
            </a:extLst>
          </p:cNvPr>
          <p:cNvSpPr txBox="1">
            <a:spLocks/>
          </p:cNvSpPr>
          <p:nvPr/>
        </p:nvSpPr>
        <p:spPr>
          <a:xfrm>
            <a:off x="9434945" y="2673854"/>
            <a:ext cx="2563091" cy="568181"/>
          </a:xfrm>
          <a:prstGeom prst="roundRect">
            <a:avLst>
              <a:gd name="adj" fmla="val 21995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(2)الستراتوسفير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عنصر نائب للتاريخ 6">
            <a:extLst>
              <a:ext uri="{FF2B5EF4-FFF2-40B4-BE49-F238E27FC236}">
                <a16:creationId xmlns:a16="http://schemas.microsoft.com/office/drawing/2014/main" id="{553AA250-758F-47D7-8FAE-B45727762144}"/>
              </a:ext>
            </a:extLst>
          </p:cNvPr>
          <p:cNvSpPr txBox="1">
            <a:spLocks/>
          </p:cNvSpPr>
          <p:nvPr/>
        </p:nvSpPr>
        <p:spPr>
          <a:xfrm>
            <a:off x="6827466" y="2673854"/>
            <a:ext cx="2563091" cy="568181"/>
          </a:xfrm>
          <a:prstGeom prst="roundRect">
            <a:avLst>
              <a:gd name="adj" fmla="val 21995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(3)الميزوسفير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عنصر نائب للتاريخ 6">
            <a:extLst>
              <a:ext uri="{FF2B5EF4-FFF2-40B4-BE49-F238E27FC236}">
                <a16:creationId xmlns:a16="http://schemas.microsoft.com/office/drawing/2014/main" id="{4F3B54C1-FA44-42C2-8C66-64F681C93DBE}"/>
              </a:ext>
            </a:extLst>
          </p:cNvPr>
          <p:cNvSpPr txBox="1">
            <a:spLocks/>
          </p:cNvSpPr>
          <p:nvPr/>
        </p:nvSpPr>
        <p:spPr>
          <a:xfrm>
            <a:off x="9390557" y="3331875"/>
            <a:ext cx="2563091" cy="568181"/>
          </a:xfrm>
          <a:prstGeom prst="roundRect">
            <a:avLst>
              <a:gd name="adj" fmla="val 21995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(4)الثرموسفير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عنصر نائب للتاريخ 6">
            <a:extLst>
              <a:ext uri="{FF2B5EF4-FFF2-40B4-BE49-F238E27FC236}">
                <a16:creationId xmlns:a16="http://schemas.microsoft.com/office/drawing/2014/main" id="{854981E4-5955-4414-AE2D-537A24C87634}"/>
              </a:ext>
            </a:extLst>
          </p:cNvPr>
          <p:cNvSpPr txBox="1">
            <a:spLocks/>
          </p:cNvSpPr>
          <p:nvPr/>
        </p:nvSpPr>
        <p:spPr>
          <a:xfrm>
            <a:off x="6748666" y="3270395"/>
            <a:ext cx="2563091" cy="568181"/>
          </a:xfrm>
          <a:prstGeom prst="roundRect">
            <a:avLst>
              <a:gd name="adj" fmla="val 21995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(5)الإكسوسفير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عنصر نائب للتاريخ 6">
            <a:extLst>
              <a:ext uri="{FF2B5EF4-FFF2-40B4-BE49-F238E27FC236}">
                <a16:creationId xmlns:a16="http://schemas.microsoft.com/office/drawing/2014/main" id="{7A2CB6EB-4FB4-48D4-A7E9-8179D26A7E5B}"/>
              </a:ext>
            </a:extLst>
          </p:cNvPr>
          <p:cNvSpPr txBox="1">
            <a:spLocks/>
          </p:cNvSpPr>
          <p:nvPr/>
        </p:nvSpPr>
        <p:spPr>
          <a:xfrm>
            <a:off x="3255819" y="4315475"/>
            <a:ext cx="8379176" cy="568181"/>
          </a:xfrm>
          <a:prstGeom prst="roundRect">
            <a:avLst>
              <a:gd name="adj" fmla="val 21995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على تغير درجات الحرارة مع اختلاف الارتفاعات عن سطح الأرض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عنصر نائب للتاريخ 6">
            <a:extLst>
              <a:ext uri="{FF2B5EF4-FFF2-40B4-BE49-F238E27FC236}">
                <a16:creationId xmlns:a16="http://schemas.microsoft.com/office/drawing/2014/main" id="{E7BCFAD6-E185-4710-A07A-F4948B9DA638}"/>
              </a:ext>
            </a:extLst>
          </p:cNvPr>
          <p:cNvSpPr txBox="1">
            <a:spLocks/>
          </p:cNvSpPr>
          <p:nvPr/>
        </p:nvSpPr>
        <p:spPr>
          <a:xfrm>
            <a:off x="3976254" y="4883656"/>
            <a:ext cx="2563091" cy="568181"/>
          </a:xfrm>
          <a:prstGeom prst="roundRect">
            <a:avLst>
              <a:gd name="adj" fmla="val 21995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(2)الستراتوسفير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عنصر نائب للتاريخ 6">
            <a:extLst>
              <a:ext uri="{FF2B5EF4-FFF2-40B4-BE49-F238E27FC236}">
                <a16:creationId xmlns:a16="http://schemas.microsoft.com/office/drawing/2014/main" id="{8B032BFE-CF6A-4D03-88F1-23DD5751978D}"/>
              </a:ext>
            </a:extLst>
          </p:cNvPr>
          <p:cNvSpPr txBox="1">
            <a:spLocks/>
          </p:cNvSpPr>
          <p:nvPr/>
        </p:nvSpPr>
        <p:spPr>
          <a:xfrm>
            <a:off x="3255819" y="5458404"/>
            <a:ext cx="2563091" cy="568181"/>
          </a:xfrm>
          <a:prstGeom prst="roundRect">
            <a:avLst>
              <a:gd name="adj" fmla="val 21995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(4)الثرموسفير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عنصر نائب للتاريخ 6">
            <a:extLst>
              <a:ext uri="{FF2B5EF4-FFF2-40B4-BE49-F238E27FC236}">
                <a16:creationId xmlns:a16="http://schemas.microsoft.com/office/drawing/2014/main" id="{159D2EBA-A602-4E72-92E2-AF02DDE998F9}"/>
              </a:ext>
            </a:extLst>
          </p:cNvPr>
          <p:cNvSpPr txBox="1">
            <a:spLocks/>
          </p:cNvSpPr>
          <p:nvPr/>
        </p:nvSpPr>
        <p:spPr>
          <a:xfrm>
            <a:off x="613928" y="5458404"/>
            <a:ext cx="2563091" cy="568181"/>
          </a:xfrm>
          <a:prstGeom prst="roundRect">
            <a:avLst>
              <a:gd name="adj" fmla="val 21995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أو الأيونوسفير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عنصر نائب للتاريخ 6">
            <a:extLst>
              <a:ext uri="{FF2B5EF4-FFF2-40B4-BE49-F238E27FC236}">
                <a16:creationId xmlns:a16="http://schemas.microsoft.com/office/drawing/2014/main" id="{CCF63218-5004-47F0-8EC7-DACCC45DF721}"/>
              </a:ext>
            </a:extLst>
          </p:cNvPr>
          <p:cNvSpPr txBox="1">
            <a:spLocks/>
          </p:cNvSpPr>
          <p:nvPr/>
        </p:nvSpPr>
        <p:spPr>
          <a:xfrm>
            <a:off x="5467120" y="6051477"/>
            <a:ext cx="2563091" cy="568181"/>
          </a:xfrm>
          <a:prstGeom prst="roundRect">
            <a:avLst>
              <a:gd name="adj" fmla="val 21995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(3)الميزوسفير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0" name="صورة الشريحة 19">
                <a:extLst>
                  <a:ext uri="{FF2B5EF4-FFF2-40B4-BE49-F238E27FC236}">
                    <a16:creationId xmlns:a16="http://schemas.microsoft.com/office/drawing/2014/main" id="{ECCB7055-03D6-4EAF-B9AD-F7DD5147062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9407354"/>
                  </p:ext>
                </p:extLst>
              </p:nvPr>
            </p:nvGraphicFramePr>
            <p:xfrm rot="8024782">
              <a:off x="11885660" y="1275427"/>
              <a:ext cx="612679" cy="344632"/>
            </p:xfrm>
            <a:graphic>
              <a:graphicData uri="http://schemas.microsoft.com/office/powerpoint/2016/slidezoom">
                <pslz:sldZm>
                  <pslz:sldZmObj sldId="264" cId="2616131284">
                    <pslz:zmPr id="{9E57474A-A87C-404A-B130-15C1FE245C67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8024782">
                          <a:off x="0" y="0"/>
                          <a:ext cx="612679" cy="34463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0" name="صورة الشريحة 19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ECCB7055-03D6-4EAF-B9AD-F7DD5147062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8024782">
                <a:off x="11885660" y="1275427"/>
                <a:ext cx="612679" cy="34463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controls>
      <mc:AlternateContent xmlns:mc="http://schemas.openxmlformats.org/markup-compatibility/2006">
        <mc:Choice xmlns:v="urn:schemas-microsoft-com:vml" Requires="v">
          <p:control spid="8223" name="ShockwaveFlash1" r:id="rId2" imgW="2459160" imgH="690480"/>
        </mc:Choice>
        <mc:Fallback>
          <p:control name="ShockwaveFlash1" r:id="rId2" imgW="2459160" imgH="690480">
            <p:pic>
              <p:nvPicPr>
                <p:cNvPr id="9" name="ShockwaveFlash1">
                  <a:extLst>
                    <a:ext uri="{FF2B5EF4-FFF2-40B4-BE49-F238E27FC236}">
                      <a16:creationId xmlns:a16="http://schemas.microsoft.com/office/drawing/2014/main" id="{658FE25C-4472-4F6E-9165-393A7242CF4C}"/>
                    </a:ext>
                  </a:extLst>
                </p:cNvPr>
                <p:cNvPicPr>
                  <a:picLocks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446116" y="110071"/>
                  <a:ext cx="2458262" cy="690659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46362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D3AFD695-C1B4-48DA-91D8-A627D27C4D05}"/>
              </a:ext>
            </a:extLst>
          </p:cNvPr>
          <p:cNvSpPr/>
          <p:nvPr/>
        </p:nvSpPr>
        <p:spPr>
          <a:xfrm>
            <a:off x="0" y="-1"/>
            <a:ext cx="12192000" cy="860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صر نائب للتاريخ 6">
            <a:extLst>
              <a:ext uri="{FF2B5EF4-FFF2-40B4-BE49-F238E27FC236}">
                <a16:creationId xmlns:a16="http://schemas.microsoft.com/office/drawing/2014/main" id="{CC2C4B90-8D39-4B6C-AD80-3D2CA853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00" y="94067"/>
            <a:ext cx="3400770" cy="600188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/>
            <a:fld id="{0B2C630B-2E2D-479E-B320-819EC065FD36}" type="datetime3">
              <a:rPr lang="en-US" sz="36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May 2018</a:t>
            </a:fld>
            <a:endParaRPr lang="ar-SA" sz="36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عنصر نائب للتاريخ 6">
            <a:extLst>
              <a:ext uri="{FF2B5EF4-FFF2-40B4-BE49-F238E27FC236}">
                <a16:creationId xmlns:a16="http://schemas.microsoft.com/office/drawing/2014/main" id="{DB4F0BD3-CD8D-4B8D-BD8B-D12BB4EFA156}"/>
              </a:ext>
            </a:extLst>
          </p:cNvPr>
          <p:cNvSpPr txBox="1">
            <a:spLocks/>
          </p:cNvSpPr>
          <p:nvPr/>
        </p:nvSpPr>
        <p:spPr>
          <a:xfrm>
            <a:off x="8126362" y="110071"/>
            <a:ext cx="4031226" cy="568181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E2519F-65EF-4025-B40A-E229038F54BB}" type="uaqdatetime2">
              <a:rPr lang="ar-SA" sz="28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 algn="ctr"/>
              <a:t>الثلاثاء، 29 شعبان، 1439</a:t>
            </a:fld>
            <a:endParaRPr lang="ar-SA" sz="28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E365D2F-4608-48B2-B4A7-071E36CA4C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777" y="-48440"/>
            <a:ext cx="1473920" cy="100768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7195CC7F-0718-4200-929C-64D473DCAE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8469" y="970290"/>
            <a:ext cx="12206057" cy="3961927"/>
          </a:xfrm>
          <a:prstGeom prst="rect">
            <a:avLst/>
          </a:prstGeom>
        </p:spPr>
      </p:pic>
      <p:sp>
        <p:nvSpPr>
          <p:cNvPr id="10" name="عنصر نائب للتاريخ 6">
            <a:extLst>
              <a:ext uri="{FF2B5EF4-FFF2-40B4-BE49-F238E27FC236}">
                <a16:creationId xmlns:a16="http://schemas.microsoft.com/office/drawing/2014/main" id="{B62E3B6F-1E89-4E59-BC37-A4FA4B73FDF8}"/>
              </a:ext>
            </a:extLst>
          </p:cNvPr>
          <p:cNvSpPr txBox="1">
            <a:spLocks/>
          </p:cNvSpPr>
          <p:nvPr/>
        </p:nvSpPr>
        <p:spPr>
          <a:xfrm>
            <a:off x="7904378" y="2050400"/>
            <a:ext cx="1264195" cy="568181"/>
          </a:xfrm>
          <a:prstGeom prst="roundRect">
            <a:avLst>
              <a:gd name="adj" fmla="val 21995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محورها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عنصر نائب للتاريخ 6">
            <a:extLst>
              <a:ext uri="{FF2B5EF4-FFF2-40B4-BE49-F238E27FC236}">
                <a16:creationId xmlns:a16="http://schemas.microsoft.com/office/drawing/2014/main" id="{0FE11645-84A3-408E-BF1A-D259EF70E2A3}"/>
              </a:ext>
            </a:extLst>
          </p:cNvPr>
          <p:cNvSpPr txBox="1">
            <a:spLocks/>
          </p:cNvSpPr>
          <p:nvPr/>
        </p:nvSpPr>
        <p:spPr>
          <a:xfrm>
            <a:off x="2195264" y="2050472"/>
            <a:ext cx="1264195" cy="568181"/>
          </a:xfrm>
          <a:prstGeom prst="roundRect">
            <a:avLst>
              <a:gd name="adj" fmla="val 21995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الشمس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عنصر نائب للتاريخ 6">
            <a:extLst>
              <a:ext uri="{FF2B5EF4-FFF2-40B4-BE49-F238E27FC236}">
                <a16:creationId xmlns:a16="http://schemas.microsoft.com/office/drawing/2014/main" id="{E88E9DDC-8CC5-48D6-82FC-23EF5932773B}"/>
              </a:ext>
            </a:extLst>
          </p:cNvPr>
          <p:cNvSpPr txBox="1">
            <a:spLocks/>
          </p:cNvSpPr>
          <p:nvPr/>
        </p:nvSpPr>
        <p:spPr>
          <a:xfrm>
            <a:off x="360219" y="2833087"/>
            <a:ext cx="2051064" cy="568181"/>
          </a:xfrm>
          <a:prstGeom prst="roundRect">
            <a:avLst>
              <a:gd name="adj" fmla="val 21995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كسوف الشمس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عنصر نائب للتاريخ 6">
            <a:extLst>
              <a:ext uri="{FF2B5EF4-FFF2-40B4-BE49-F238E27FC236}">
                <a16:creationId xmlns:a16="http://schemas.microsoft.com/office/drawing/2014/main" id="{FE9788C4-6C36-406C-9CDC-D7DEEAFE7B61}"/>
              </a:ext>
            </a:extLst>
          </p:cNvPr>
          <p:cNvSpPr txBox="1">
            <a:spLocks/>
          </p:cNvSpPr>
          <p:nvPr/>
        </p:nvSpPr>
        <p:spPr>
          <a:xfrm>
            <a:off x="4890656" y="3615963"/>
            <a:ext cx="1412126" cy="568181"/>
          </a:xfrm>
          <a:prstGeom prst="roundRect">
            <a:avLst>
              <a:gd name="adj" fmla="val 21995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تربيع أول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عنصر نائب للتاريخ 6">
            <a:extLst>
              <a:ext uri="{FF2B5EF4-FFF2-40B4-BE49-F238E27FC236}">
                <a16:creationId xmlns:a16="http://schemas.microsoft.com/office/drawing/2014/main" id="{7D16EF94-3C0D-4C47-8A3D-A93A477C94D1}"/>
              </a:ext>
            </a:extLst>
          </p:cNvPr>
          <p:cNvSpPr txBox="1">
            <a:spLocks/>
          </p:cNvSpPr>
          <p:nvPr/>
        </p:nvSpPr>
        <p:spPr>
          <a:xfrm>
            <a:off x="360219" y="3735584"/>
            <a:ext cx="1780584" cy="568181"/>
          </a:xfrm>
          <a:prstGeom prst="roundRect">
            <a:avLst>
              <a:gd name="adj" fmla="val 21995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أحدب أخير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5" name="صورة الشريحة 14">
                <a:extLst>
                  <a:ext uri="{FF2B5EF4-FFF2-40B4-BE49-F238E27FC236}">
                    <a16:creationId xmlns:a16="http://schemas.microsoft.com/office/drawing/2014/main" id="{35ED57D3-2896-489A-9C75-CE651D0AC69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03114623"/>
                  </p:ext>
                </p:extLst>
              </p:nvPr>
            </p:nvGraphicFramePr>
            <p:xfrm rot="8166250">
              <a:off x="1919452" y="1149391"/>
              <a:ext cx="883612" cy="497032"/>
            </p:xfrm>
            <a:graphic>
              <a:graphicData uri="http://schemas.microsoft.com/office/powerpoint/2016/slidezoom">
                <pslz:sldZm>
                  <pslz:sldZmObj sldId="265" cId="2205812091">
                    <pslz:zmPr id="{6E8D6A52-60C7-4D5A-932B-1A12CE1A7E37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8166250">
                          <a:off x="0" y="0"/>
                          <a:ext cx="883612" cy="49703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5" name="صورة الشريحة 14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35ED57D3-2896-489A-9C75-CE651D0AC69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8166250">
                <a:off x="1919452" y="1149391"/>
                <a:ext cx="883612" cy="49703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controls>
      <mc:AlternateContent xmlns:mc="http://schemas.openxmlformats.org/markup-compatibility/2006">
        <mc:Choice xmlns:v="urn:schemas-microsoft-com:vml" Requires="v">
          <p:control spid="9246" name="ShockwaveFlash1" r:id="rId2" imgW="2459160" imgH="690480"/>
        </mc:Choice>
        <mc:Fallback>
          <p:control name="ShockwaveFlash1" r:id="rId2" imgW="2459160" imgH="690480">
            <p:pic>
              <p:nvPicPr>
                <p:cNvPr id="9" name="ShockwaveFlash1">
                  <a:extLst>
                    <a:ext uri="{FF2B5EF4-FFF2-40B4-BE49-F238E27FC236}">
                      <a16:creationId xmlns:a16="http://schemas.microsoft.com/office/drawing/2014/main" id="{658FE25C-4472-4F6E-9165-393A7242CF4C}"/>
                    </a:ext>
                  </a:extLst>
                </p:cNvPr>
                <p:cNvPicPr>
                  <a:picLocks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446116" y="110071"/>
                  <a:ext cx="2458262" cy="690659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61613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D3AFD695-C1B4-48DA-91D8-A627D27C4D05}"/>
              </a:ext>
            </a:extLst>
          </p:cNvPr>
          <p:cNvSpPr/>
          <p:nvPr/>
        </p:nvSpPr>
        <p:spPr>
          <a:xfrm>
            <a:off x="0" y="-1"/>
            <a:ext cx="12192000" cy="860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صر نائب للتاريخ 6">
            <a:extLst>
              <a:ext uri="{FF2B5EF4-FFF2-40B4-BE49-F238E27FC236}">
                <a16:creationId xmlns:a16="http://schemas.microsoft.com/office/drawing/2014/main" id="{CC2C4B90-8D39-4B6C-AD80-3D2CA853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00" y="94067"/>
            <a:ext cx="3400770" cy="600188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/>
            <a:fld id="{0B2C630B-2E2D-479E-B320-819EC065FD36}" type="datetime3">
              <a:rPr lang="en-US" sz="36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May 2018</a:t>
            </a:fld>
            <a:endParaRPr lang="ar-SA" sz="36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عنصر نائب للتاريخ 6">
            <a:extLst>
              <a:ext uri="{FF2B5EF4-FFF2-40B4-BE49-F238E27FC236}">
                <a16:creationId xmlns:a16="http://schemas.microsoft.com/office/drawing/2014/main" id="{DB4F0BD3-CD8D-4B8D-BD8B-D12BB4EFA156}"/>
              </a:ext>
            </a:extLst>
          </p:cNvPr>
          <p:cNvSpPr txBox="1">
            <a:spLocks/>
          </p:cNvSpPr>
          <p:nvPr/>
        </p:nvSpPr>
        <p:spPr>
          <a:xfrm>
            <a:off x="8126362" y="110071"/>
            <a:ext cx="4031226" cy="568181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E2519F-65EF-4025-B40A-E229038F54BB}" type="uaqdatetime2">
              <a:rPr lang="ar-SA" sz="28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 algn="ctr"/>
              <a:t>الثلاثاء، 29 شعبان، 1439</a:t>
            </a:fld>
            <a:endParaRPr lang="ar-SA" sz="28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E365D2F-4608-48B2-B4A7-071E36CA4C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777" y="-48440"/>
            <a:ext cx="1473920" cy="100768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10BE60ED-6FDE-4FE1-85C6-24DE625C36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17896" y="916473"/>
            <a:ext cx="8441384" cy="5678617"/>
          </a:xfrm>
          <a:prstGeom prst="rect">
            <a:avLst/>
          </a:prstGeom>
        </p:spPr>
      </p:pic>
      <p:sp>
        <p:nvSpPr>
          <p:cNvPr id="10" name="عنصر نائب للتاريخ 6">
            <a:extLst>
              <a:ext uri="{FF2B5EF4-FFF2-40B4-BE49-F238E27FC236}">
                <a16:creationId xmlns:a16="http://schemas.microsoft.com/office/drawing/2014/main" id="{6E3C3760-2017-485C-99B1-9804B8528DCD}"/>
              </a:ext>
            </a:extLst>
          </p:cNvPr>
          <p:cNvSpPr txBox="1">
            <a:spLocks/>
          </p:cNvSpPr>
          <p:nvPr/>
        </p:nvSpPr>
        <p:spPr>
          <a:xfrm>
            <a:off x="6483927" y="5135124"/>
            <a:ext cx="3363520" cy="568181"/>
          </a:xfrm>
          <a:prstGeom prst="roundRect">
            <a:avLst>
              <a:gd name="adj" fmla="val 21995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الإسفنجيات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عنصر نائب للتاريخ 6">
            <a:extLst>
              <a:ext uri="{FF2B5EF4-FFF2-40B4-BE49-F238E27FC236}">
                <a16:creationId xmlns:a16="http://schemas.microsoft.com/office/drawing/2014/main" id="{EB83E2A5-EFDE-458D-90AD-5443BFCA06D1}"/>
              </a:ext>
            </a:extLst>
          </p:cNvPr>
          <p:cNvSpPr txBox="1">
            <a:spLocks/>
          </p:cNvSpPr>
          <p:nvPr/>
        </p:nvSpPr>
        <p:spPr>
          <a:xfrm>
            <a:off x="6483927" y="5657436"/>
            <a:ext cx="3363520" cy="568181"/>
          </a:xfrm>
          <a:prstGeom prst="roundRect">
            <a:avLst>
              <a:gd name="adj" fmla="val 21995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الجوفمعويات أو اللاسعات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عنصر نائب للتاريخ 6">
            <a:extLst>
              <a:ext uri="{FF2B5EF4-FFF2-40B4-BE49-F238E27FC236}">
                <a16:creationId xmlns:a16="http://schemas.microsoft.com/office/drawing/2014/main" id="{85ED54E8-BDEC-4182-B188-8CC295CDAEBF}"/>
              </a:ext>
            </a:extLst>
          </p:cNvPr>
          <p:cNvSpPr txBox="1">
            <a:spLocks/>
          </p:cNvSpPr>
          <p:nvPr/>
        </p:nvSpPr>
        <p:spPr>
          <a:xfrm>
            <a:off x="6483927" y="6211645"/>
            <a:ext cx="3003302" cy="568181"/>
          </a:xfrm>
          <a:prstGeom prst="roundRect">
            <a:avLst>
              <a:gd name="adj" fmla="val 21995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الديدان المفلطحة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3" name="صورة الشريحة 12">
                <a:extLst>
                  <a:ext uri="{FF2B5EF4-FFF2-40B4-BE49-F238E27FC236}">
                    <a16:creationId xmlns:a16="http://schemas.microsoft.com/office/drawing/2014/main" id="{87FFCA1B-717C-4A2D-81AD-128F5FFB4F3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61421596"/>
                  </p:ext>
                </p:extLst>
              </p:nvPr>
            </p:nvGraphicFramePr>
            <p:xfrm rot="11472189">
              <a:off x="11218878" y="6137673"/>
              <a:ext cx="785090" cy="441613"/>
            </p:xfrm>
            <a:graphic>
              <a:graphicData uri="http://schemas.microsoft.com/office/powerpoint/2016/slidezoom">
                <pslz:sldZm>
                  <pslz:sldZmObj sldId="266" cId="261500407">
                    <pslz:zmPr id="{F5486910-9D83-4D5B-B40A-6713982E69CE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11472189">
                          <a:off x="0" y="0"/>
                          <a:ext cx="785090" cy="44161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3" name="صورة الشريحة 12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87FFCA1B-717C-4A2D-81AD-128F5FFB4F3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11472189">
                <a:off x="11218878" y="6137673"/>
                <a:ext cx="785090" cy="44161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controls>
      <mc:AlternateContent xmlns:mc="http://schemas.openxmlformats.org/markup-compatibility/2006">
        <mc:Choice xmlns:v="urn:schemas-microsoft-com:vml" Requires="v">
          <p:control spid="10270" name="ShockwaveFlash1" r:id="rId2" imgW="2459160" imgH="690480"/>
        </mc:Choice>
        <mc:Fallback>
          <p:control name="ShockwaveFlash1" r:id="rId2" imgW="2459160" imgH="690480">
            <p:pic>
              <p:nvPicPr>
                <p:cNvPr id="9" name="ShockwaveFlash1">
                  <a:extLst>
                    <a:ext uri="{FF2B5EF4-FFF2-40B4-BE49-F238E27FC236}">
                      <a16:creationId xmlns:a16="http://schemas.microsoft.com/office/drawing/2014/main" id="{658FE25C-4472-4F6E-9165-393A7242CF4C}"/>
                    </a:ext>
                  </a:extLst>
                </p:cNvPr>
                <p:cNvPicPr>
                  <a:picLocks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446116" y="110071"/>
                  <a:ext cx="2458262" cy="690659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20581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D3AFD695-C1B4-48DA-91D8-A627D27C4D05}"/>
              </a:ext>
            </a:extLst>
          </p:cNvPr>
          <p:cNvSpPr/>
          <p:nvPr/>
        </p:nvSpPr>
        <p:spPr>
          <a:xfrm>
            <a:off x="0" y="-1"/>
            <a:ext cx="12192000" cy="860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صر نائب للتاريخ 6">
            <a:extLst>
              <a:ext uri="{FF2B5EF4-FFF2-40B4-BE49-F238E27FC236}">
                <a16:creationId xmlns:a16="http://schemas.microsoft.com/office/drawing/2014/main" id="{CC2C4B90-8D39-4B6C-AD80-3D2CA853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00" y="94067"/>
            <a:ext cx="3400770" cy="600188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/>
            <a:fld id="{0B2C630B-2E2D-479E-B320-819EC065FD36}" type="datetime3">
              <a:rPr lang="en-US" sz="36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May 2018</a:t>
            </a:fld>
            <a:endParaRPr lang="ar-SA" sz="36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عنصر نائب للتاريخ 6">
            <a:extLst>
              <a:ext uri="{FF2B5EF4-FFF2-40B4-BE49-F238E27FC236}">
                <a16:creationId xmlns:a16="http://schemas.microsoft.com/office/drawing/2014/main" id="{DB4F0BD3-CD8D-4B8D-BD8B-D12BB4EFA156}"/>
              </a:ext>
            </a:extLst>
          </p:cNvPr>
          <p:cNvSpPr txBox="1">
            <a:spLocks/>
          </p:cNvSpPr>
          <p:nvPr/>
        </p:nvSpPr>
        <p:spPr>
          <a:xfrm>
            <a:off x="8126362" y="110071"/>
            <a:ext cx="4031226" cy="568181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E2519F-65EF-4025-B40A-E229038F54BB}" type="uaqdatetime2">
              <a:rPr lang="ar-SA" sz="28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 algn="ctr"/>
              <a:t>الثلاثاء، 29 شعبان، 1439</a:t>
            </a:fld>
            <a:endParaRPr lang="ar-SA" sz="28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E365D2F-4608-48B2-B4A7-071E36CA4C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777" y="-48440"/>
            <a:ext cx="1473920" cy="100768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A9C32210-215B-4FD2-AAE0-649424297D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65969" y="908657"/>
            <a:ext cx="12457969" cy="3594069"/>
          </a:xfrm>
          <a:prstGeom prst="rect">
            <a:avLst/>
          </a:prstGeom>
        </p:spPr>
      </p:pic>
      <p:sp>
        <p:nvSpPr>
          <p:cNvPr id="10" name="عنصر نائب للتاريخ 6">
            <a:extLst>
              <a:ext uri="{FF2B5EF4-FFF2-40B4-BE49-F238E27FC236}">
                <a16:creationId xmlns:a16="http://schemas.microsoft.com/office/drawing/2014/main" id="{30E2FEE4-2547-4B31-9289-4E9ED823BEF7}"/>
              </a:ext>
            </a:extLst>
          </p:cNvPr>
          <p:cNvSpPr txBox="1">
            <a:spLocks/>
          </p:cNvSpPr>
          <p:nvPr/>
        </p:nvSpPr>
        <p:spPr>
          <a:xfrm>
            <a:off x="5446116" y="1505946"/>
            <a:ext cx="4286250" cy="568181"/>
          </a:xfrm>
          <a:prstGeom prst="roundRect">
            <a:avLst>
              <a:gd name="adj" fmla="val 21995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تطلق خلايا لاسعة تمسك الفريسة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عنصر نائب للتاريخ 6">
            <a:extLst>
              <a:ext uri="{FF2B5EF4-FFF2-40B4-BE49-F238E27FC236}">
                <a16:creationId xmlns:a16="http://schemas.microsoft.com/office/drawing/2014/main" id="{0F4880B0-1439-404E-8104-7B9BB228F3DB}"/>
              </a:ext>
            </a:extLst>
          </p:cNvPr>
          <p:cNvSpPr txBox="1">
            <a:spLocks/>
          </p:cNvSpPr>
          <p:nvPr/>
        </p:nvSpPr>
        <p:spPr>
          <a:xfrm>
            <a:off x="4059382" y="2103235"/>
            <a:ext cx="5118802" cy="568181"/>
          </a:xfrm>
          <a:prstGeom prst="roundRect">
            <a:avLst>
              <a:gd name="adj" fmla="val 21995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تمتص الغذاء المهضوم من الأمعاء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عنصر نائب للتاريخ 6">
            <a:extLst>
              <a:ext uri="{FF2B5EF4-FFF2-40B4-BE49-F238E27FC236}">
                <a16:creationId xmlns:a16="http://schemas.microsoft.com/office/drawing/2014/main" id="{A028109E-781B-4CA9-A266-001FA7B6AA2D}"/>
              </a:ext>
            </a:extLst>
          </p:cNvPr>
          <p:cNvSpPr txBox="1">
            <a:spLocks/>
          </p:cNvSpPr>
          <p:nvPr/>
        </p:nvSpPr>
        <p:spPr>
          <a:xfrm>
            <a:off x="4655127" y="2801172"/>
            <a:ext cx="2361748" cy="568181"/>
          </a:xfrm>
          <a:prstGeom prst="roundRect">
            <a:avLst>
              <a:gd name="adj" fmla="val 21995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عن طريق التبرعم </a:t>
            </a:r>
          </a:p>
        </p:txBody>
      </p:sp>
      <p:sp>
        <p:nvSpPr>
          <p:cNvPr id="13" name="عنصر نائب للتاريخ 6">
            <a:extLst>
              <a:ext uri="{FF2B5EF4-FFF2-40B4-BE49-F238E27FC236}">
                <a16:creationId xmlns:a16="http://schemas.microsoft.com/office/drawing/2014/main" id="{6FD1F4DA-6C16-4BC7-979B-EB6E5A73D185}"/>
              </a:ext>
            </a:extLst>
          </p:cNvPr>
          <p:cNvSpPr txBox="1">
            <a:spLocks/>
          </p:cNvSpPr>
          <p:nvPr/>
        </p:nvSpPr>
        <p:spPr>
          <a:xfrm>
            <a:off x="692728" y="3369353"/>
            <a:ext cx="10630122" cy="568181"/>
          </a:xfrm>
          <a:prstGeom prst="roundRect">
            <a:avLst>
              <a:gd name="adj" fmla="val 21995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ينمو برعم وينفصل عن الإسفنج الأم ويثبت نفسه في مكان آخر وينمو مكون اسفنج جديد</a:t>
            </a:r>
          </a:p>
        </p:txBody>
      </p:sp>
      <p:sp>
        <p:nvSpPr>
          <p:cNvPr id="14" name="عنصر نائب للتاريخ 6">
            <a:extLst>
              <a:ext uri="{FF2B5EF4-FFF2-40B4-BE49-F238E27FC236}">
                <a16:creationId xmlns:a16="http://schemas.microsoft.com/office/drawing/2014/main" id="{43FDA6F8-F6C4-45AD-95AD-8941297B0DD1}"/>
              </a:ext>
            </a:extLst>
          </p:cNvPr>
          <p:cNvSpPr txBox="1">
            <a:spLocks/>
          </p:cNvSpPr>
          <p:nvPr/>
        </p:nvSpPr>
        <p:spPr>
          <a:xfrm>
            <a:off x="1191491" y="3999423"/>
            <a:ext cx="6268729" cy="568181"/>
          </a:xfrm>
          <a:prstGeom prst="roundRect">
            <a:avLst>
              <a:gd name="adj" fmla="val 21995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عند ما يأكل لحم غير مطبوخ جيداً وبه يرقات الدودة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صورة الشريحة 15">
                <a:extLst>
                  <a:ext uri="{FF2B5EF4-FFF2-40B4-BE49-F238E27FC236}">
                    <a16:creationId xmlns:a16="http://schemas.microsoft.com/office/drawing/2014/main" id="{7C0FB706-1C7D-491E-A4ED-54717A6558E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77613707"/>
                  </p:ext>
                </p:extLst>
              </p:nvPr>
            </p:nvGraphicFramePr>
            <p:xfrm rot="10800000">
              <a:off x="11222182" y="1345385"/>
              <a:ext cx="570884" cy="321122"/>
            </p:xfrm>
            <a:graphic>
              <a:graphicData uri="http://schemas.microsoft.com/office/powerpoint/2016/slidezoom">
                <pslz:sldZm>
                  <pslz:sldZmObj sldId="267" cId="2414622153">
                    <pslz:zmPr id="{6A738D8C-D8A3-4202-9822-A65826D704CB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10800000">
                          <a:off x="0" y="0"/>
                          <a:ext cx="570884" cy="32112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صورة الشريحة 15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7C0FB706-1C7D-491E-A4ED-54717A6558E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10800000">
                <a:off x="11222182" y="1345385"/>
                <a:ext cx="570884" cy="32112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controls>
      <mc:AlternateContent xmlns:mc="http://schemas.openxmlformats.org/markup-compatibility/2006">
        <mc:Choice xmlns:v="urn:schemas-microsoft-com:vml" Requires="v">
          <p:control spid="11294" name="ShockwaveFlash1" r:id="rId2" imgW="2459160" imgH="690480"/>
        </mc:Choice>
        <mc:Fallback>
          <p:control name="ShockwaveFlash1" r:id="rId2" imgW="2459160" imgH="690480">
            <p:pic>
              <p:nvPicPr>
                <p:cNvPr id="9" name="ShockwaveFlash1">
                  <a:extLst>
                    <a:ext uri="{FF2B5EF4-FFF2-40B4-BE49-F238E27FC236}">
                      <a16:creationId xmlns:a16="http://schemas.microsoft.com/office/drawing/2014/main" id="{658FE25C-4472-4F6E-9165-393A7242CF4C}"/>
                    </a:ext>
                  </a:extLst>
                </p:cNvPr>
                <p:cNvPicPr>
                  <a:picLocks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446116" y="110071"/>
                  <a:ext cx="2458262" cy="690659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615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D3AFD695-C1B4-48DA-91D8-A627D27C4D05}"/>
              </a:ext>
            </a:extLst>
          </p:cNvPr>
          <p:cNvSpPr/>
          <p:nvPr/>
        </p:nvSpPr>
        <p:spPr>
          <a:xfrm>
            <a:off x="0" y="-1"/>
            <a:ext cx="12192000" cy="860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صر نائب للتاريخ 6">
            <a:extLst>
              <a:ext uri="{FF2B5EF4-FFF2-40B4-BE49-F238E27FC236}">
                <a16:creationId xmlns:a16="http://schemas.microsoft.com/office/drawing/2014/main" id="{CC2C4B90-8D39-4B6C-AD80-3D2CA853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00" y="94067"/>
            <a:ext cx="3400770" cy="600188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/>
            <a:fld id="{0B2C630B-2E2D-479E-B320-819EC065FD36}" type="datetime3">
              <a:rPr lang="en-US" sz="36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May 2018</a:t>
            </a:fld>
            <a:endParaRPr lang="ar-SA" sz="36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عنصر نائب للتاريخ 6">
            <a:extLst>
              <a:ext uri="{FF2B5EF4-FFF2-40B4-BE49-F238E27FC236}">
                <a16:creationId xmlns:a16="http://schemas.microsoft.com/office/drawing/2014/main" id="{DB4F0BD3-CD8D-4B8D-BD8B-D12BB4EFA156}"/>
              </a:ext>
            </a:extLst>
          </p:cNvPr>
          <p:cNvSpPr txBox="1">
            <a:spLocks/>
          </p:cNvSpPr>
          <p:nvPr/>
        </p:nvSpPr>
        <p:spPr>
          <a:xfrm>
            <a:off x="8126362" y="110071"/>
            <a:ext cx="4031226" cy="568181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E2519F-65EF-4025-B40A-E229038F54BB}" type="uaqdatetime2">
              <a:rPr lang="ar-SA" sz="28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 algn="ctr"/>
              <a:t>الثلاثاء، 29 شعبان، 1439</a:t>
            </a:fld>
            <a:endParaRPr lang="ar-SA" sz="28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E365D2F-4608-48B2-B4A7-071E36CA4C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777" y="-48440"/>
            <a:ext cx="1473920" cy="100768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A6138C27-9803-48F0-BBE2-E6C7A20497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0109" y="908658"/>
            <a:ext cx="11847976" cy="5467350"/>
          </a:xfrm>
          <a:prstGeom prst="rect">
            <a:avLst/>
          </a:prstGeom>
        </p:spPr>
      </p:pic>
      <p:sp>
        <p:nvSpPr>
          <p:cNvPr id="10" name="عنصر نائب للتاريخ 6">
            <a:extLst>
              <a:ext uri="{FF2B5EF4-FFF2-40B4-BE49-F238E27FC236}">
                <a16:creationId xmlns:a16="http://schemas.microsoft.com/office/drawing/2014/main" id="{B16B76F9-549D-4177-92CE-DEABA9FE2FB2}"/>
              </a:ext>
            </a:extLst>
          </p:cNvPr>
          <p:cNvSpPr txBox="1">
            <a:spLocks/>
          </p:cNvSpPr>
          <p:nvPr/>
        </p:nvSpPr>
        <p:spPr>
          <a:xfrm>
            <a:off x="6343649" y="2491784"/>
            <a:ext cx="2628901" cy="1880191"/>
          </a:xfrm>
          <a:prstGeom prst="roundRect">
            <a:avLst>
              <a:gd name="adj" fmla="val 21995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 تتقدم </a:t>
            </a:r>
          </a:p>
          <a:p>
            <a:pPr algn="ctr"/>
            <a:r>
              <a:rPr lang="ar-BH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أي من الكتلتين </a:t>
            </a:r>
          </a:p>
          <a:p>
            <a:pPr algn="ctr"/>
            <a:r>
              <a:rPr lang="ar-BH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على الأخرى</a:t>
            </a:r>
            <a:endParaRPr lang="ar-SA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عنصر نائب للتاريخ 6">
            <a:extLst>
              <a:ext uri="{FF2B5EF4-FFF2-40B4-BE49-F238E27FC236}">
                <a16:creationId xmlns:a16="http://schemas.microsoft.com/office/drawing/2014/main" id="{81354DC1-82A5-47B2-B561-B4FE1E72F809}"/>
              </a:ext>
            </a:extLst>
          </p:cNvPr>
          <p:cNvSpPr txBox="1">
            <a:spLocks/>
          </p:cNvSpPr>
          <p:nvPr/>
        </p:nvSpPr>
        <p:spPr>
          <a:xfrm>
            <a:off x="2475612" y="2542366"/>
            <a:ext cx="3753738" cy="1781170"/>
          </a:xfrm>
          <a:prstGeom prst="roundRect">
            <a:avLst>
              <a:gd name="adj" fmla="val 21995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تتقدم الكتلة الدافئة</a:t>
            </a:r>
          </a:p>
          <a:p>
            <a:pPr algn="ctr"/>
            <a:r>
              <a:rPr lang="ar-BH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على</a:t>
            </a:r>
          </a:p>
          <a:p>
            <a:pPr algn="ctr"/>
            <a:r>
              <a:rPr lang="ar-BH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الكتلة الباردة</a:t>
            </a:r>
            <a:endParaRPr lang="ar-SA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عنصر نائب للتاريخ 6">
            <a:extLst>
              <a:ext uri="{FF2B5EF4-FFF2-40B4-BE49-F238E27FC236}">
                <a16:creationId xmlns:a16="http://schemas.microsoft.com/office/drawing/2014/main" id="{7C7BA49B-D2E1-42B6-81A1-3F01CC11CE67}"/>
              </a:ext>
            </a:extLst>
          </p:cNvPr>
          <p:cNvSpPr txBox="1">
            <a:spLocks/>
          </p:cNvSpPr>
          <p:nvPr/>
        </p:nvSpPr>
        <p:spPr>
          <a:xfrm>
            <a:off x="6343649" y="4420414"/>
            <a:ext cx="2628901" cy="757238"/>
          </a:xfrm>
          <a:prstGeom prst="roundRect">
            <a:avLst>
              <a:gd name="adj" fmla="val 21995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مطر مستمر</a:t>
            </a:r>
          </a:p>
          <a:p>
            <a:pPr algn="ctr"/>
            <a:r>
              <a:rPr lang="ar-BH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وتصفو السماء</a:t>
            </a:r>
            <a:endParaRPr lang="ar-SA" sz="3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عنصر نائب للتاريخ 6">
            <a:extLst>
              <a:ext uri="{FF2B5EF4-FFF2-40B4-BE49-F238E27FC236}">
                <a16:creationId xmlns:a16="http://schemas.microsoft.com/office/drawing/2014/main" id="{497B5C9F-B68E-4928-AC4E-2FC29D28D154}"/>
              </a:ext>
            </a:extLst>
          </p:cNvPr>
          <p:cNvSpPr txBox="1">
            <a:spLocks/>
          </p:cNvSpPr>
          <p:nvPr/>
        </p:nvSpPr>
        <p:spPr>
          <a:xfrm>
            <a:off x="2371725" y="4420414"/>
            <a:ext cx="3857625" cy="888473"/>
          </a:xfrm>
          <a:prstGeom prst="roundRect">
            <a:avLst>
              <a:gd name="adj" fmla="val 21995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مطر مستمر</a:t>
            </a:r>
          </a:p>
          <a:p>
            <a:pPr algn="ctr"/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وترتفع بعدها درجة الحرارة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عنصر نائب للتاريخ 6">
            <a:extLst>
              <a:ext uri="{FF2B5EF4-FFF2-40B4-BE49-F238E27FC236}">
                <a16:creationId xmlns:a16="http://schemas.microsoft.com/office/drawing/2014/main" id="{CDA64E77-FB4E-4D09-BF6E-9522F468567B}"/>
              </a:ext>
            </a:extLst>
          </p:cNvPr>
          <p:cNvSpPr txBox="1">
            <a:spLocks/>
          </p:cNvSpPr>
          <p:nvPr/>
        </p:nvSpPr>
        <p:spPr>
          <a:xfrm>
            <a:off x="3988791" y="5578625"/>
            <a:ext cx="1229131" cy="757238"/>
          </a:xfrm>
          <a:prstGeom prst="roundRect">
            <a:avLst>
              <a:gd name="adj" fmla="val 21995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قمعية</a:t>
            </a:r>
            <a:endParaRPr lang="ar-SA" sz="3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عنصر نائب للتاريخ 6">
            <a:extLst>
              <a:ext uri="{FF2B5EF4-FFF2-40B4-BE49-F238E27FC236}">
                <a16:creationId xmlns:a16="http://schemas.microsoft.com/office/drawing/2014/main" id="{8C583DB5-739F-4CE3-8595-0CD88F0CC255}"/>
              </a:ext>
            </a:extLst>
          </p:cNvPr>
          <p:cNvSpPr txBox="1">
            <a:spLocks/>
          </p:cNvSpPr>
          <p:nvPr/>
        </p:nvSpPr>
        <p:spPr>
          <a:xfrm>
            <a:off x="1975345" y="5570723"/>
            <a:ext cx="1229131" cy="757238"/>
          </a:xfrm>
          <a:prstGeom prst="roundRect">
            <a:avLst>
              <a:gd name="adj" fmla="val 21995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بحرية</a:t>
            </a:r>
            <a:endParaRPr lang="ar-SA" sz="3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صورة الشريحة 15">
                <a:extLst>
                  <a:ext uri="{FF2B5EF4-FFF2-40B4-BE49-F238E27FC236}">
                    <a16:creationId xmlns:a16="http://schemas.microsoft.com/office/drawing/2014/main" id="{D645E6CF-212C-4180-A0D5-5971FD8970A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27558326"/>
                  </p:ext>
                </p:extLst>
              </p:nvPr>
            </p:nvGraphicFramePr>
            <p:xfrm rot="8729789">
              <a:off x="12012048" y="-212098"/>
              <a:ext cx="581891" cy="327314"/>
            </p:xfrm>
            <a:graphic>
              <a:graphicData uri="http://schemas.microsoft.com/office/powerpoint/2016/slidezoom">
                <pslz:sldZm>
                  <pslz:sldZmObj sldId="268" cId="983781223">
                    <pslz:zmPr id="{29CB9B0A-26CF-424E-932D-94DFDAFBD862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8729789">
                          <a:off x="0" y="0"/>
                          <a:ext cx="581891" cy="327314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صورة الشريحة 15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D645E6CF-212C-4180-A0D5-5971FD8970A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8729789">
                <a:off x="12012048" y="-212098"/>
                <a:ext cx="581891" cy="327314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controls>
      <mc:AlternateContent xmlns:mc="http://schemas.openxmlformats.org/markup-compatibility/2006">
        <mc:Choice xmlns:v="urn:schemas-microsoft-com:vml" Requires="v">
          <p:control spid="12318" name="ShockwaveFlash1" r:id="rId2" imgW="2459160" imgH="690480"/>
        </mc:Choice>
        <mc:Fallback>
          <p:control name="ShockwaveFlash1" r:id="rId2" imgW="2459160" imgH="690480">
            <p:pic>
              <p:nvPicPr>
                <p:cNvPr id="9" name="ShockwaveFlash1">
                  <a:extLst>
                    <a:ext uri="{FF2B5EF4-FFF2-40B4-BE49-F238E27FC236}">
                      <a16:creationId xmlns:a16="http://schemas.microsoft.com/office/drawing/2014/main" id="{658FE25C-4472-4F6E-9165-393A7242CF4C}"/>
                    </a:ext>
                  </a:extLst>
                </p:cNvPr>
                <p:cNvPicPr>
                  <a:picLocks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446116" y="110071"/>
                  <a:ext cx="2458262" cy="690659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41462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D3AFD695-C1B4-48DA-91D8-A627D27C4D05}"/>
              </a:ext>
            </a:extLst>
          </p:cNvPr>
          <p:cNvSpPr/>
          <p:nvPr/>
        </p:nvSpPr>
        <p:spPr>
          <a:xfrm>
            <a:off x="0" y="-1"/>
            <a:ext cx="12192000" cy="860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صر نائب للتاريخ 6">
            <a:extLst>
              <a:ext uri="{FF2B5EF4-FFF2-40B4-BE49-F238E27FC236}">
                <a16:creationId xmlns:a16="http://schemas.microsoft.com/office/drawing/2014/main" id="{CC2C4B90-8D39-4B6C-AD80-3D2CA853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00" y="94067"/>
            <a:ext cx="3400770" cy="600188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/>
            <a:fld id="{0B2C630B-2E2D-479E-B320-819EC065FD36}" type="datetime3">
              <a:rPr lang="en-US" sz="36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May 2018</a:t>
            </a:fld>
            <a:endParaRPr lang="ar-SA" sz="36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عنصر نائب للتاريخ 6">
            <a:extLst>
              <a:ext uri="{FF2B5EF4-FFF2-40B4-BE49-F238E27FC236}">
                <a16:creationId xmlns:a16="http://schemas.microsoft.com/office/drawing/2014/main" id="{DB4F0BD3-CD8D-4B8D-BD8B-D12BB4EFA156}"/>
              </a:ext>
            </a:extLst>
          </p:cNvPr>
          <p:cNvSpPr txBox="1">
            <a:spLocks/>
          </p:cNvSpPr>
          <p:nvPr/>
        </p:nvSpPr>
        <p:spPr>
          <a:xfrm>
            <a:off x="8126362" y="110071"/>
            <a:ext cx="4031226" cy="568181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E2519F-65EF-4025-B40A-E229038F54BB}" type="uaqdatetime2">
              <a:rPr lang="ar-SA" sz="28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 algn="ctr"/>
              <a:t>الثلاثاء، 29 شعبان، 1439</a:t>
            </a:fld>
            <a:endParaRPr lang="ar-SA" sz="28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E365D2F-4608-48B2-B4A7-071E36CA4C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777" y="-48440"/>
            <a:ext cx="1473920" cy="100768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26F502F6-0369-4D68-854C-F1242F1985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93818" y="860219"/>
            <a:ext cx="9663771" cy="5814863"/>
          </a:xfrm>
          <a:prstGeom prst="rect">
            <a:avLst/>
          </a:prstGeom>
        </p:spPr>
      </p:pic>
      <p:cxnSp>
        <p:nvCxnSpPr>
          <p:cNvPr id="10" name="رابط كسهم مستقيم 9">
            <a:extLst>
              <a:ext uri="{FF2B5EF4-FFF2-40B4-BE49-F238E27FC236}">
                <a16:creationId xmlns:a16="http://schemas.microsoft.com/office/drawing/2014/main" id="{BE028687-F1D3-4118-8163-5D8FADFD9695}"/>
              </a:ext>
            </a:extLst>
          </p:cNvPr>
          <p:cNvCxnSpPr>
            <a:cxnSpLocks/>
          </p:cNvCxnSpPr>
          <p:nvPr/>
        </p:nvCxnSpPr>
        <p:spPr>
          <a:xfrm flipH="1">
            <a:off x="7186614" y="3380475"/>
            <a:ext cx="2257424" cy="113437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>
            <a:extLst>
              <a:ext uri="{FF2B5EF4-FFF2-40B4-BE49-F238E27FC236}">
                <a16:creationId xmlns:a16="http://schemas.microsoft.com/office/drawing/2014/main" id="{2BC9100A-5215-477B-812F-C40C99069340}"/>
              </a:ext>
            </a:extLst>
          </p:cNvPr>
          <p:cNvCxnSpPr>
            <a:cxnSpLocks/>
          </p:cNvCxnSpPr>
          <p:nvPr/>
        </p:nvCxnSpPr>
        <p:spPr>
          <a:xfrm flipH="1">
            <a:off x="7325704" y="4107252"/>
            <a:ext cx="1961849" cy="113626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>
            <a:extLst>
              <a:ext uri="{FF2B5EF4-FFF2-40B4-BE49-F238E27FC236}">
                <a16:creationId xmlns:a16="http://schemas.microsoft.com/office/drawing/2014/main" id="{CEAB6359-3F7E-4323-B078-DF2A5A48173B}"/>
              </a:ext>
            </a:extLst>
          </p:cNvPr>
          <p:cNvCxnSpPr>
            <a:cxnSpLocks/>
          </p:cNvCxnSpPr>
          <p:nvPr/>
        </p:nvCxnSpPr>
        <p:spPr>
          <a:xfrm flipH="1" flipV="1">
            <a:off x="7291294" y="3176677"/>
            <a:ext cx="1895569" cy="1498705"/>
          </a:xfrm>
          <a:prstGeom prst="straightConnector1">
            <a:avLst/>
          </a:prstGeom>
          <a:ln w="762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كسهم مستقيم 17">
            <a:extLst>
              <a:ext uri="{FF2B5EF4-FFF2-40B4-BE49-F238E27FC236}">
                <a16:creationId xmlns:a16="http://schemas.microsoft.com/office/drawing/2014/main" id="{1C3A75B8-E0C2-4916-9211-9FF2EEAB4704}"/>
              </a:ext>
            </a:extLst>
          </p:cNvPr>
          <p:cNvCxnSpPr>
            <a:cxnSpLocks/>
          </p:cNvCxnSpPr>
          <p:nvPr/>
        </p:nvCxnSpPr>
        <p:spPr>
          <a:xfrm flipH="1" flipV="1">
            <a:off x="7325703" y="4006296"/>
            <a:ext cx="1928710" cy="131739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1" name="صورة الشريحة 20">
                <a:extLst>
                  <a:ext uri="{FF2B5EF4-FFF2-40B4-BE49-F238E27FC236}">
                    <a16:creationId xmlns:a16="http://schemas.microsoft.com/office/drawing/2014/main" id="{0ED9F95D-59EA-4977-B00C-1B6BDC1F60A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64669002"/>
                  </p:ext>
                </p:extLst>
              </p:nvPr>
            </p:nvGraphicFramePr>
            <p:xfrm rot="5400000">
              <a:off x="-481778" y="5157160"/>
              <a:ext cx="2202414" cy="1238858"/>
            </p:xfrm>
            <a:graphic>
              <a:graphicData uri="http://schemas.microsoft.com/office/powerpoint/2016/slidezoom">
                <pslz:sldZm>
                  <pslz:sldZmObj sldId="269" cId="3754888865">
                    <pslz:zmPr id="{A7F8AA75-FA6B-482C-939B-C766CF04E7B4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5400000">
                          <a:off x="0" y="0"/>
                          <a:ext cx="2202414" cy="1238858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1" name="صورة الشريحة 20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0ED9F95D-59EA-4977-B00C-1B6BDC1F60A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5400000">
                <a:off x="-481778" y="5157160"/>
                <a:ext cx="2202414" cy="1238858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controls>
      <mc:AlternateContent xmlns:mc="http://schemas.openxmlformats.org/markup-compatibility/2006">
        <mc:Choice xmlns:v="urn:schemas-microsoft-com:vml" Requires="v">
          <p:control spid="13342" name="ShockwaveFlash1" r:id="rId2" imgW="2459160" imgH="690480"/>
        </mc:Choice>
        <mc:Fallback>
          <p:control name="ShockwaveFlash1" r:id="rId2" imgW="2459160" imgH="690480">
            <p:pic>
              <p:nvPicPr>
                <p:cNvPr id="9" name="ShockwaveFlash1">
                  <a:extLst>
                    <a:ext uri="{FF2B5EF4-FFF2-40B4-BE49-F238E27FC236}">
                      <a16:creationId xmlns:a16="http://schemas.microsoft.com/office/drawing/2014/main" id="{658FE25C-4472-4F6E-9165-393A7242CF4C}"/>
                    </a:ext>
                  </a:extLst>
                </p:cNvPr>
                <p:cNvPicPr>
                  <a:picLocks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446116" y="110071"/>
                  <a:ext cx="2458262" cy="690659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98378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D3AFD695-C1B4-48DA-91D8-A627D27C4D05}"/>
              </a:ext>
            </a:extLst>
          </p:cNvPr>
          <p:cNvSpPr/>
          <p:nvPr/>
        </p:nvSpPr>
        <p:spPr>
          <a:xfrm>
            <a:off x="0" y="-1"/>
            <a:ext cx="12192000" cy="860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صر نائب للتاريخ 6">
            <a:extLst>
              <a:ext uri="{FF2B5EF4-FFF2-40B4-BE49-F238E27FC236}">
                <a16:creationId xmlns:a16="http://schemas.microsoft.com/office/drawing/2014/main" id="{CC2C4B90-8D39-4B6C-AD80-3D2CA853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00" y="94067"/>
            <a:ext cx="3400770" cy="600188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/>
            <a:fld id="{0B2C630B-2E2D-479E-B320-819EC065FD36}" type="datetime3">
              <a:rPr lang="en-US" sz="36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May 2018</a:t>
            </a:fld>
            <a:endParaRPr lang="ar-SA" sz="36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عنصر نائب للتاريخ 6">
            <a:extLst>
              <a:ext uri="{FF2B5EF4-FFF2-40B4-BE49-F238E27FC236}">
                <a16:creationId xmlns:a16="http://schemas.microsoft.com/office/drawing/2014/main" id="{DB4F0BD3-CD8D-4B8D-BD8B-D12BB4EFA156}"/>
              </a:ext>
            </a:extLst>
          </p:cNvPr>
          <p:cNvSpPr txBox="1">
            <a:spLocks/>
          </p:cNvSpPr>
          <p:nvPr/>
        </p:nvSpPr>
        <p:spPr>
          <a:xfrm>
            <a:off x="8126362" y="110071"/>
            <a:ext cx="4031226" cy="568181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E2519F-65EF-4025-B40A-E229038F54BB}" type="uaqdatetime2">
              <a:rPr lang="ar-SA" sz="28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 algn="ctr"/>
              <a:t>الثلاثاء، 29 شعبان، 1439</a:t>
            </a:fld>
            <a:endParaRPr lang="ar-SA" sz="28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E365D2F-4608-48B2-B4A7-071E36CA4C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777" y="-48440"/>
            <a:ext cx="1473920" cy="100768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6DE8DE47-B951-4775-91B8-DA09C14E26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217032" y="908658"/>
            <a:ext cx="13374620" cy="3621778"/>
          </a:xfrm>
          <a:prstGeom prst="rect">
            <a:avLst/>
          </a:prstGeom>
        </p:spPr>
      </p:pic>
      <p:sp>
        <p:nvSpPr>
          <p:cNvPr id="10" name="عنصر نائب للتاريخ 6">
            <a:extLst>
              <a:ext uri="{FF2B5EF4-FFF2-40B4-BE49-F238E27FC236}">
                <a16:creationId xmlns:a16="http://schemas.microsoft.com/office/drawing/2014/main" id="{2125FF1A-E90F-49CD-A278-BCA2E09B9727}"/>
              </a:ext>
            </a:extLst>
          </p:cNvPr>
          <p:cNvSpPr txBox="1">
            <a:spLocks/>
          </p:cNvSpPr>
          <p:nvPr/>
        </p:nvSpPr>
        <p:spPr>
          <a:xfrm>
            <a:off x="3743325" y="1557943"/>
            <a:ext cx="4531716" cy="568181"/>
          </a:xfrm>
          <a:prstGeom prst="roundRect">
            <a:avLst>
              <a:gd name="adj" fmla="val 21995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مفتوح</a:t>
            </a:r>
            <a:endParaRPr lang="ar-SA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عنصر نائب للتاريخ 6">
            <a:extLst>
              <a:ext uri="{FF2B5EF4-FFF2-40B4-BE49-F238E27FC236}">
                <a16:creationId xmlns:a16="http://schemas.microsoft.com/office/drawing/2014/main" id="{C43280F2-952D-439F-9582-1F4269D28691}"/>
              </a:ext>
            </a:extLst>
          </p:cNvPr>
          <p:cNvSpPr txBox="1">
            <a:spLocks/>
          </p:cNvSpPr>
          <p:nvPr/>
        </p:nvSpPr>
        <p:spPr>
          <a:xfrm>
            <a:off x="185739" y="2174563"/>
            <a:ext cx="8114652" cy="568181"/>
          </a:xfrm>
          <a:prstGeom prst="roundRect">
            <a:avLst>
              <a:gd name="adj" fmla="val 21995"/>
            </a:avLst>
          </a:prstGeom>
          <a:solidFill>
            <a:srgbClr val="FFC50E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يتدفق الدم من القلب للأعضاء مباشرة</a:t>
            </a:r>
            <a:endParaRPr lang="ar-SA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عنصر نائب للتاريخ 6">
            <a:extLst>
              <a:ext uri="{FF2B5EF4-FFF2-40B4-BE49-F238E27FC236}">
                <a16:creationId xmlns:a16="http://schemas.microsoft.com/office/drawing/2014/main" id="{392085D7-84AB-4858-84AB-37E4964F9759}"/>
              </a:ext>
            </a:extLst>
          </p:cNvPr>
          <p:cNvSpPr txBox="1">
            <a:spLocks/>
          </p:cNvSpPr>
          <p:nvPr/>
        </p:nvSpPr>
        <p:spPr>
          <a:xfrm>
            <a:off x="185738" y="2823848"/>
            <a:ext cx="8089303" cy="568181"/>
          </a:xfrm>
          <a:prstGeom prst="roundRect">
            <a:avLst>
              <a:gd name="adj" fmla="val 21995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(الأعضاء الحسية) العيون وقرون الاستشعار </a:t>
            </a:r>
            <a:endParaRPr lang="ar-SA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عنصر نائب للتاريخ 6">
            <a:extLst>
              <a:ext uri="{FF2B5EF4-FFF2-40B4-BE49-F238E27FC236}">
                <a16:creationId xmlns:a16="http://schemas.microsoft.com/office/drawing/2014/main" id="{717A82BE-E552-4759-960E-ADE5CBD99BF7}"/>
              </a:ext>
            </a:extLst>
          </p:cNvPr>
          <p:cNvSpPr txBox="1">
            <a:spLocks/>
          </p:cNvSpPr>
          <p:nvPr/>
        </p:nvSpPr>
        <p:spPr>
          <a:xfrm>
            <a:off x="185738" y="3473133"/>
            <a:ext cx="2648922" cy="568181"/>
          </a:xfrm>
          <a:prstGeom prst="roundRect">
            <a:avLst>
              <a:gd name="adj" fmla="val 21995"/>
            </a:avLst>
          </a:prstGeom>
          <a:solidFill>
            <a:srgbClr val="FFC50E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نجم البحر</a:t>
            </a:r>
            <a:endParaRPr lang="ar-SA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5" name="صورة الشريحة 14">
                <a:extLst>
                  <a:ext uri="{FF2B5EF4-FFF2-40B4-BE49-F238E27FC236}">
                    <a16:creationId xmlns:a16="http://schemas.microsoft.com/office/drawing/2014/main" id="{AA46ACC6-BC7E-41A3-BC68-0DE2948448E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45351521"/>
                  </p:ext>
                </p:extLst>
              </p:nvPr>
            </p:nvGraphicFramePr>
            <p:xfrm rot="5400000">
              <a:off x="11736790" y="2911634"/>
              <a:ext cx="1231869" cy="692926"/>
            </p:xfrm>
            <a:graphic>
              <a:graphicData uri="http://schemas.microsoft.com/office/powerpoint/2016/slidezoom">
                <pslz:sldZm>
                  <pslz:sldZmObj sldId="270" cId="1203053864">
                    <pslz:zmPr id="{5EF2BEAB-384B-4114-A31A-1FD227AB2B67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5400000">
                          <a:off x="0" y="0"/>
                          <a:ext cx="1231869" cy="69292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5" name="صورة الشريحة 14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AA46ACC6-BC7E-41A3-BC68-0DE2948448E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5400000">
                <a:off x="11736790" y="2911634"/>
                <a:ext cx="1231869" cy="69292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controls>
      <mc:AlternateContent xmlns:mc="http://schemas.openxmlformats.org/markup-compatibility/2006">
        <mc:Choice xmlns:v="urn:schemas-microsoft-com:vml" Requires="v">
          <p:control spid="14364" name="ShockwaveFlash1" r:id="rId2" imgW="2459160" imgH="690480"/>
        </mc:Choice>
        <mc:Fallback>
          <p:control name="ShockwaveFlash1" r:id="rId2" imgW="2459160" imgH="690480">
            <p:pic>
              <p:nvPicPr>
                <p:cNvPr id="9" name="ShockwaveFlash1">
                  <a:extLst>
                    <a:ext uri="{FF2B5EF4-FFF2-40B4-BE49-F238E27FC236}">
                      <a16:creationId xmlns:a16="http://schemas.microsoft.com/office/drawing/2014/main" id="{658FE25C-4472-4F6E-9165-393A7242CF4C}"/>
                    </a:ext>
                  </a:extLst>
                </p:cNvPr>
                <p:cNvPicPr>
                  <a:picLocks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446116" y="110071"/>
                  <a:ext cx="2458262" cy="690659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75488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D3AFD695-C1B4-48DA-91D8-A627D27C4D05}"/>
              </a:ext>
            </a:extLst>
          </p:cNvPr>
          <p:cNvSpPr/>
          <p:nvPr/>
        </p:nvSpPr>
        <p:spPr>
          <a:xfrm>
            <a:off x="0" y="-1"/>
            <a:ext cx="12192000" cy="860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صر نائب للتاريخ 6">
            <a:extLst>
              <a:ext uri="{FF2B5EF4-FFF2-40B4-BE49-F238E27FC236}">
                <a16:creationId xmlns:a16="http://schemas.microsoft.com/office/drawing/2014/main" id="{CC2C4B90-8D39-4B6C-AD80-3D2CA853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00" y="94067"/>
            <a:ext cx="3400770" cy="600188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/>
            <a:fld id="{0B2C630B-2E2D-479E-B320-819EC065FD36}" type="datetime3">
              <a:rPr lang="en-US" sz="36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May 2018</a:t>
            </a:fld>
            <a:endParaRPr lang="ar-SA" sz="36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عنصر نائب للتاريخ 6">
            <a:extLst>
              <a:ext uri="{FF2B5EF4-FFF2-40B4-BE49-F238E27FC236}">
                <a16:creationId xmlns:a16="http://schemas.microsoft.com/office/drawing/2014/main" id="{DB4F0BD3-CD8D-4B8D-BD8B-D12BB4EFA156}"/>
              </a:ext>
            </a:extLst>
          </p:cNvPr>
          <p:cNvSpPr txBox="1">
            <a:spLocks/>
          </p:cNvSpPr>
          <p:nvPr/>
        </p:nvSpPr>
        <p:spPr>
          <a:xfrm>
            <a:off x="8126362" y="110071"/>
            <a:ext cx="4031226" cy="568181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E2519F-65EF-4025-B40A-E229038F54BB}" type="uaqdatetime2">
              <a:rPr lang="ar-SA" sz="28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 algn="ctr"/>
              <a:t>الثلاثاء، 29 شعبان، 1439</a:t>
            </a:fld>
            <a:endParaRPr lang="ar-SA" sz="28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E365D2F-4608-48B2-B4A7-071E36CA4C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777" y="-48440"/>
            <a:ext cx="1473920" cy="100768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1E588F10-520C-4969-A7F0-F828FB1669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6972" y="908657"/>
            <a:ext cx="10496550" cy="5706455"/>
          </a:xfrm>
          <a:prstGeom prst="rect">
            <a:avLst/>
          </a:prstGeom>
        </p:spPr>
      </p:pic>
      <p:sp>
        <p:nvSpPr>
          <p:cNvPr id="10" name="عنصر نائب للتاريخ 6">
            <a:extLst>
              <a:ext uri="{FF2B5EF4-FFF2-40B4-BE49-F238E27FC236}">
                <a16:creationId xmlns:a16="http://schemas.microsoft.com/office/drawing/2014/main" id="{8A9C7C48-25BF-4DFE-85ED-5B5794D22FF3}"/>
              </a:ext>
            </a:extLst>
          </p:cNvPr>
          <p:cNvSpPr txBox="1">
            <a:spLocks/>
          </p:cNvSpPr>
          <p:nvPr/>
        </p:nvSpPr>
        <p:spPr>
          <a:xfrm>
            <a:off x="1002881" y="2168222"/>
            <a:ext cx="10496549" cy="498493"/>
          </a:xfrm>
          <a:prstGeom prst="roundRect">
            <a:avLst>
              <a:gd name="adj" fmla="val 21995"/>
            </a:avLst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علاقة عكسية (كلما زادت كتلته قلت  الفترة الزمنية لحياته)</a:t>
            </a:r>
            <a:endParaRPr lang="ar-SA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عنصر نائب للتاريخ 6">
            <a:extLst>
              <a:ext uri="{FF2B5EF4-FFF2-40B4-BE49-F238E27FC236}">
                <a16:creationId xmlns:a16="http://schemas.microsoft.com/office/drawing/2014/main" id="{F6F41CE2-5343-42BE-8148-68EFA0D4A963}"/>
              </a:ext>
            </a:extLst>
          </p:cNvPr>
          <p:cNvSpPr txBox="1">
            <a:spLocks/>
          </p:cNvSpPr>
          <p:nvPr/>
        </p:nvSpPr>
        <p:spPr>
          <a:xfrm>
            <a:off x="2184926" y="2736403"/>
            <a:ext cx="5087412" cy="498493"/>
          </a:xfrm>
          <a:prstGeom prst="roundRect">
            <a:avLst>
              <a:gd name="adj" fmla="val 21995"/>
            </a:avLst>
          </a:prstGeom>
          <a:solidFill>
            <a:srgbClr val="FFC50E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عندما يستهلك الوقود داخل النجم</a:t>
            </a:r>
            <a:endParaRPr lang="ar-SA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عنصر نائب للتاريخ 6">
            <a:extLst>
              <a:ext uri="{FF2B5EF4-FFF2-40B4-BE49-F238E27FC236}">
                <a16:creationId xmlns:a16="http://schemas.microsoft.com/office/drawing/2014/main" id="{BE2C18D1-8A84-4827-BEB5-770E56D34D82}"/>
              </a:ext>
            </a:extLst>
          </p:cNvPr>
          <p:cNvSpPr txBox="1">
            <a:spLocks/>
          </p:cNvSpPr>
          <p:nvPr/>
        </p:nvSpPr>
        <p:spPr>
          <a:xfrm>
            <a:off x="9712756" y="3608989"/>
            <a:ext cx="1687378" cy="498493"/>
          </a:xfrm>
          <a:prstGeom prst="roundRect">
            <a:avLst>
              <a:gd name="adj" fmla="val 21995"/>
            </a:avLst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6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1- أحمر</a:t>
            </a:r>
            <a:endParaRPr lang="ar-SA" sz="36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عنصر نائب للتاريخ 6">
            <a:extLst>
              <a:ext uri="{FF2B5EF4-FFF2-40B4-BE49-F238E27FC236}">
                <a16:creationId xmlns:a16="http://schemas.microsoft.com/office/drawing/2014/main" id="{4E39273D-314B-49D2-A9F1-020F32105C28}"/>
              </a:ext>
            </a:extLst>
          </p:cNvPr>
          <p:cNvSpPr txBox="1">
            <a:spLocks/>
          </p:cNvSpPr>
          <p:nvPr/>
        </p:nvSpPr>
        <p:spPr>
          <a:xfrm>
            <a:off x="7904378" y="3578488"/>
            <a:ext cx="1687378" cy="498493"/>
          </a:xfrm>
          <a:prstGeom prst="roundRect">
            <a:avLst>
              <a:gd name="adj" fmla="val 21995"/>
            </a:avLst>
          </a:prstGeom>
          <a:solidFill>
            <a:srgbClr val="FFFF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6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2- أصفر</a:t>
            </a:r>
            <a:endParaRPr lang="ar-SA" sz="36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عنصر نائب للتاريخ 6">
            <a:extLst>
              <a:ext uri="{FF2B5EF4-FFF2-40B4-BE49-F238E27FC236}">
                <a16:creationId xmlns:a16="http://schemas.microsoft.com/office/drawing/2014/main" id="{91C0605F-4A32-4AC4-9117-E22E00810A6B}"/>
              </a:ext>
            </a:extLst>
          </p:cNvPr>
          <p:cNvSpPr txBox="1">
            <a:spLocks/>
          </p:cNvSpPr>
          <p:nvPr/>
        </p:nvSpPr>
        <p:spPr>
          <a:xfrm>
            <a:off x="6096000" y="3578489"/>
            <a:ext cx="1687378" cy="498493"/>
          </a:xfrm>
          <a:prstGeom prst="roundRect">
            <a:avLst>
              <a:gd name="adj" fmla="val 21995"/>
            </a:avLst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3- أزرق</a:t>
            </a:r>
            <a:endParaRPr lang="ar-SA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عنصر نائب للتاريخ 6">
            <a:extLst>
              <a:ext uri="{FF2B5EF4-FFF2-40B4-BE49-F238E27FC236}">
                <a16:creationId xmlns:a16="http://schemas.microsoft.com/office/drawing/2014/main" id="{2B1EC78B-4121-4113-95F5-F9E5BE715DC5}"/>
              </a:ext>
            </a:extLst>
          </p:cNvPr>
          <p:cNvSpPr txBox="1">
            <a:spLocks/>
          </p:cNvSpPr>
          <p:nvPr/>
        </p:nvSpPr>
        <p:spPr>
          <a:xfrm>
            <a:off x="9401175" y="4551263"/>
            <a:ext cx="2428178" cy="498493"/>
          </a:xfrm>
          <a:prstGeom prst="roundRect">
            <a:avLst>
              <a:gd name="adj" fmla="val 21995"/>
            </a:avLst>
          </a:prstGeom>
          <a:solidFill>
            <a:srgbClr val="FFFF3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6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السنة الضوئية</a:t>
            </a:r>
            <a:endParaRPr lang="ar-SA" sz="3600" b="1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عنصر نائب للتاريخ 6">
            <a:extLst>
              <a:ext uri="{FF2B5EF4-FFF2-40B4-BE49-F238E27FC236}">
                <a16:creationId xmlns:a16="http://schemas.microsoft.com/office/drawing/2014/main" id="{F1EAE968-F1A8-45D6-89C6-B88812E0576D}"/>
              </a:ext>
            </a:extLst>
          </p:cNvPr>
          <p:cNvSpPr txBox="1">
            <a:spLocks/>
          </p:cNvSpPr>
          <p:nvPr/>
        </p:nvSpPr>
        <p:spPr>
          <a:xfrm>
            <a:off x="3417274" y="4551262"/>
            <a:ext cx="5948746" cy="498493"/>
          </a:xfrm>
          <a:prstGeom prst="roundRect">
            <a:avLst>
              <a:gd name="adj" fmla="val 21995"/>
            </a:avLst>
          </a:prstGeom>
          <a:solidFill>
            <a:srgbClr val="FFFF3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لأن المسافات كبيرة جداً بين المجرات</a:t>
            </a:r>
            <a:endParaRPr lang="ar-SA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عنصر نائب للتاريخ 6">
            <a:extLst>
              <a:ext uri="{FF2B5EF4-FFF2-40B4-BE49-F238E27FC236}">
                <a16:creationId xmlns:a16="http://schemas.microsoft.com/office/drawing/2014/main" id="{4DEB616A-F904-416C-AD72-EEB7B7845E15}"/>
              </a:ext>
            </a:extLst>
          </p:cNvPr>
          <p:cNvSpPr txBox="1">
            <a:spLocks/>
          </p:cNvSpPr>
          <p:nvPr/>
        </p:nvSpPr>
        <p:spPr>
          <a:xfrm>
            <a:off x="1985963" y="5493535"/>
            <a:ext cx="6437082" cy="498493"/>
          </a:xfrm>
          <a:prstGeom prst="roundRect">
            <a:avLst>
              <a:gd name="adj" fmla="val 21995"/>
            </a:avLst>
          </a:prstGeom>
          <a:solidFill>
            <a:srgbClr val="2CD3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تجميع الضوء بوساطة عدسة </a:t>
            </a:r>
            <a:r>
              <a:rPr lang="ar-BH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محدبة</a:t>
            </a:r>
            <a:endParaRPr lang="ar-SA" sz="4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عنصر نائب للتاريخ 6">
            <a:extLst>
              <a:ext uri="{FF2B5EF4-FFF2-40B4-BE49-F238E27FC236}">
                <a16:creationId xmlns:a16="http://schemas.microsoft.com/office/drawing/2014/main" id="{8C67031B-9AE7-4CC3-B216-8027D68F7990}"/>
              </a:ext>
            </a:extLst>
          </p:cNvPr>
          <p:cNvSpPr txBox="1">
            <a:spLocks/>
          </p:cNvSpPr>
          <p:nvPr/>
        </p:nvSpPr>
        <p:spPr>
          <a:xfrm>
            <a:off x="1985963" y="6060073"/>
            <a:ext cx="6437082" cy="498493"/>
          </a:xfrm>
          <a:prstGeom prst="roundRect">
            <a:avLst>
              <a:gd name="adj" fmla="val 21995"/>
            </a:avLst>
          </a:prstGeom>
          <a:solidFill>
            <a:srgbClr val="FFE53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تجميع الضوء بوساطة مرآه </a:t>
            </a:r>
            <a:r>
              <a:rPr lang="ar-BH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مقعرة</a:t>
            </a:r>
            <a:endParaRPr lang="ar-SA" sz="4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صورة الشريحة 18">
                <a:extLst>
                  <a:ext uri="{FF2B5EF4-FFF2-40B4-BE49-F238E27FC236}">
                    <a16:creationId xmlns:a16="http://schemas.microsoft.com/office/drawing/2014/main" id="{96170AEC-857F-4BC2-B3A3-E489093C74B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62222093"/>
                  </p:ext>
                </p:extLst>
              </p:nvPr>
            </p:nvGraphicFramePr>
            <p:xfrm rot="9447696">
              <a:off x="297974" y="5910539"/>
              <a:ext cx="985830" cy="554529"/>
            </p:xfrm>
            <a:graphic>
              <a:graphicData uri="http://schemas.microsoft.com/office/powerpoint/2016/slidezoom">
                <pslz:sldZm>
                  <pslz:sldZmObj sldId="271" cId="1672204137">
                    <pslz:zmPr id="{D7B120BF-5F3C-4A65-B039-46E02048AED8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9447696">
                          <a:off x="0" y="0"/>
                          <a:ext cx="985830" cy="55452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صورة الشريحة 18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96170AEC-857F-4BC2-B3A3-E489093C74B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9447696">
                <a:off x="297974" y="5910539"/>
                <a:ext cx="985830" cy="55452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controls>
      <mc:AlternateContent xmlns:mc="http://schemas.openxmlformats.org/markup-compatibility/2006">
        <mc:Choice xmlns:v="urn:schemas-microsoft-com:vml" Requires="v">
          <p:control spid="15389" name="ShockwaveFlash1" r:id="rId2" imgW="2459160" imgH="690480"/>
        </mc:Choice>
        <mc:Fallback>
          <p:control name="ShockwaveFlash1" r:id="rId2" imgW="2459160" imgH="690480">
            <p:pic>
              <p:nvPicPr>
                <p:cNvPr id="9" name="ShockwaveFlash1">
                  <a:extLst>
                    <a:ext uri="{FF2B5EF4-FFF2-40B4-BE49-F238E27FC236}">
                      <a16:creationId xmlns:a16="http://schemas.microsoft.com/office/drawing/2014/main" id="{658FE25C-4472-4F6E-9165-393A7242CF4C}"/>
                    </a:ext>
                  </a:extLst>
                </p:cNvPr>
                <p:cNvPicPr>
                  <a:picLocks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446116" y="110071"/>
                  <a:ext cx="2458262" cy="690659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203053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D3AFD695-C1B4-48DA-91D8-A627D27C4D05}"/>
              </a:ext>
            </a:extLst>
          </p:cNvPr>
          <p:cNvSpPr/>
          <p:nvPr/>
        </p:nvSpPr>
        <p:spPr>
          <a:xfrm>
            <a:off x="0" y="-1"/>
            <a:ext cx="12192000" cy="860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صر نائب للتاريخ 6">
            <a:extLst>
              <a:ext uri="{FF2B5EF4-FFF2-40B4-BE49-F238E27FC236}">
                <a16:creationId xmlns:a16="http://schemas.microsoft.com/office/drawing/2014/main" id="{CC2C4B90-8D39-4B6C-AD80-3D2CA853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00" y="94067"/>
            <a:ext cx="3400770" cy="600188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/>
            <a:fld id="{0B2C630B-2E2D-479E-B320-819EC065FD36}" type="datetime3">
              <a:rPr lang="en-US" sz="36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May 2018</a:t>
            </a:fld>
            <a:endParaRPr lang="ar-SA" sz="36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عنصر نائب للتاريخ 6">
            <a:extLst>
              <a:ext uri="{FF2B5EF4-FFF2-40B4-BE49-F238E27FC236}">
                <a16:creationId xmlns:a16="http://schemas.microsoft.com/office/drawing/2014/main" id="{DB4F0BD3-CD8D-4B8D-BD8B-D12BB4EFA156}"/>
              </a:ext>
            </a:extLst>
          </p:cNvPr>
          <p:cNvSpPr txBox="1">
            <a:spLocks/>
          </p:cNvSpPr>
          <p:nvPr/>
        </p:nvSpPr>
        <p:spPr>
          <a:xfrm>
            <a:off x="8126362" y="110071"/>
            <a:ext cx="4031226" cy="568181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E2519F-65EF-4025-B40A-E229038F54BB}" type="uaqdatetime2">
              <a:rPr lang="ar-SA" sz="28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 algn="ctr"/>
              <a:t>الثلاثاء، 29 شعبان، 1439</a:t>
            </a:fld>
            <a:endParaRPr lang="ar-SA" sz="28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E365D2F-4608-48B2-B4A7-071E36CA4C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777" y="-48440"/>
            <a:ext cx="1473920" cy="100768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7CC2B41F-2884-49A7-80FA-D377EBDB7E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800" y="850161"/>
            <a:ext cx="11958842" cy="5897768"/>
          </a:xfrm>
          <a:prstGeom prst="rect">
            <a:avLst/>
          </a:prstGeom>
        </p:spPr>
      </p:pic>
      <p:sp>
        <p:nvSpPr>
          <p:cNvPr id="10" name="عنصر نائب للتاريخ 6">
            <a:extLst>
              <a:ext uri="{FF2B5EF4-FFF2-40B4-BE49-F238E27FC236}">
                <a16:creationId xmlns:a16="http://schemas.microsoft.com/office/drawing/2014/main" id="{A2CF5CF3-E2E7-4E34-BB8A-1048A02A070D}"/>
              </a:ext>
            </a:extLst>
          </p:cNvPr>
          <p:cNvSpPr txBox="1">
            <a:spLocks/>
          </p:cNvSpPr>
          <p:nvPr/>
        </p:nvSpPr>
        <p:spPr>
          <a:xfrm>
            <a:off x="9906000" y="2930507"/>
            <a:ext cx="2131642" cy="650277"/>
          </a:xfrm>
          <a:prstGeom prst="roundRect">
            <a:avLst>
              <a:gd name="adj" fmla="val 0"/>
            </a:avLst>
          </a:prstGeom>
          <a:solidFill>
            <a:srgbClr val="92D050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28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rPr>
              <a:t>الذيل حبليات</a:t>
            </a:r>
            <a:endParaRPr lang="ar-SA" sz="2800" b="1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PT Bold Heading" panose="02010400000000000000" pitchFamily="2" charset="-78"/>
            </a:endParaRPr>
          </a:p>
        </p:txBody>
      </p:sp>
      <p:sp>
        <p:nvSpPr>
          <p:cNvPr id="11" name="عنصر نائب للتاريخ 6">
            <a:extLst>
              <a:ext uri="{FF2B5EF4-FFF2-40B4-BE49-F238E27FC236}">
                <a16:creationId xmlns:a16="http://schemas.microsoft.com/office/drawing/2014/main" id="{F713242A-18D2-4545-A84F-7A405AD9D19B}"/>
              </a:ext>
            </a:extLst>
          </p:cNvPr>
          <p:cNvSpPr txBox="1">
            <a:spLocks/>
          </p:cNvSpPr>
          <p:nvPr/>
        </p:nvSpPr>
        <p:spPr>
          <a:xfrm>
            <a:off x="5223164" y="3000104"/>
            <a:ext cx="2131642" cy="650277"/>
          </a:xfrm>
          <a:prstGeom prst="roundRect">
            <a:avLst>
              <a:gd name="adj" fmla="val 0"/>
            </a:avLst>
          </a:prstGeom>
          <a:solidFill>
            <a:srgbClr val="92D050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1" anchor="ctr"/>
          <a:lstStyle>
            <a:defPPr>
              <a:defRPr lang="ar-BH"/>
            </a:defPPr>
            <a:lvl1pPr algn="ctr">
              <a:defRPr sz="2800" b="1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PT Bold Heading" panose="02010400000000000000" pitchFamily="2" charset="-78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BH" dirty="0"/>
              <a:t>الفقاريات</a:t>
            </a:r>
            <a:endParaRPr lang="ar-SA" dirty="0"/>
          </a:p>
        </p:txBody>
      </p:sp>
      <p:sp>
        <p:nvSpPr>
          <p:cNvPr id="12" name="عنصر نائب للتاريخ 6">
            <a:extLst>
              <a:ext uri="{FF2B5EF4-FFF2-40B4-BE49-F238E27FC236}">
                <a16:creationId xmlns:a16="http://schemas.microsoft.com/office/drawing/2014/main" id="{C0A76C01-B897-4C2E-871E-DB5B9BF94966}"/>
              </a:ext>
            </a:extLst>
          </p:cNvPr>
          <p:cNvSpPr txBox="1">
            <a:spLocks/>
          </p:cNvSpPr>
          <p:nvPr/>
        </p:nvSpPr>
        <p:spPr>
          <a:xfrm>
            <a:off x="9615056" y="4704213"/>
            <a:ext cx="2131642" cy="650277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44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اللافكيات</a:t>
            </a:r>
            <a:endParaRPr lang="ar-SA" sz="4400" b="1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عنصر نائب للتاريخ 6">
            <a:extLst>
              <a:ext uri="{FF2B5EF4-FFF2-40B4-BE49-F238E27FC236}">
                <a16:creationId xmlns:a16="http://schemas.microsoft.com/office/drawing/2014/main" id="{CA15FCE7-FA51-4AC9-A46E-FD0BA75E182B}"/>
              </a:ext>
            </a:extLst>
          </p:cNvPr>
          <p:cNvSpPr txBox="1">
            <a:spLocks/>
          </p:cNvSpPr>
          <p:nvPr/>
        </p:nvSpPr>
        <p:spPr>
          <a:xfrm>
            <a:off x="8229600" y="5029351"/>
            <a:ext cx="1385456" cy="1175301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6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الأسماك</a:t>
            </a:r>
          </a:p>
          <a:p>
            <a:pPr algn="ctr"/>
            <a:r>
              <a:rPr lang="ar-BH" sz="36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العظمية</a:t>
            </a:r>
            <a:endParaRPr lang="ar-SA" sz="3600" b="1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عنصر نائب للتاريخ 6">
            <a:extLst>
              <a:ext uri="{FF2B5EF4-FFF2-40B4-BE49-F238E27FC236}">
                <a16:creationId xmlns:a16="http://schemas.microsoft.com/office/drawing/2014/main" id="{8BD8DA76-A4D1-4C02-AD20-721FF1BF0E91}"/>
              </a:ext>
            </a:extLst>
          </p:cNvPr>
          <p:cNvSpPr txBox="1">
            <a:spLocks/>
          </p:cNvSpPr>
          <p:nvPr/>
        </p:nvSpPr>
        <p:spPr>
          <a:xfrm>
            <a:off x="5223163" y="5029352"/>
            <a:ext cx="1496291" cy="526322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2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الزواحف</a:t>
            </a:r>
            <a:endParaRPr lang="ar-SA" sz="3200" b="1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عنصر نائب للتاريخ 6">
            <a:extLst>
              <a:ext uri="{FF2B5EF4-FFF2-40B4-BE49-F238E27FC236}">
                <a16:creationId xmlns:a16="http://schemas.microsoft.com/office/drawing/2014/main" id="{279B000A-0625-4995-8FBF-648DBAB4CC7E}"/>
              </a:ext>
            </a:extLst>
          </p:cNvPr>
          <p:cNvSpPr txBox="1">
            <a:spLocks/>
          </p:cNvSpPr>
          <p:nvPr/>
        </p:nvSpPr>
        <p:spPr>
          <a:xfrm>
            <a:off x="858983" y="4724629"/>
            <a:ext cx="1668348" cy="526322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2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البرمائيات</a:t>
            </a:r>
            <a:endParaRPr lang="ar-SA" sz="3200" b="1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صورة الشريحة 15">
                <a:extLst>
                  <a:ext uri="{FF2B5EF4-FFF2-40B4-BE49-F238E27FC236}">
                    <a16:creationId xmlns:a16="http://schemas.microsoft.com/office/drawing/2014/main" id="{4E3FCADB-F3A3-4D2F-ADD1-26C9BBE1A2E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63693982"/>
                  </p:ext>
                </p:extLst>
              </p:nvPr>
            </p:nvGraphicFramePr>
            <p:xfrm rot="11321817">
              <a:off x="11526564" y="2573041"/>
              <a:ext cx="440267" cy="247650"/>
            </p:xfrm>
            <a:graphic>
              <a:graphicData uri="http://schemas.microsoft.com/office/powerpoint/2016/slidezoom">
                <pslz:sldZm>
                  <pslz:sldZmObj sldId="272" cId="988067183">
                    <pslz:zmPr id="{725200C9-758D-4A12-9F11-C98F1C63EA13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11321817">
                          <a:off x="0" y="0"/>
                          <a:ext cx="440267" cy="24765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صورة الشريحة 15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4E3FCADB-F3A3-4D2F-ADD1-26C9BBE1A2E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11321817">
                <a:off x="11526564" y="2573041"/>
                <a:ext cx="440267" cy="24765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controls>
      <mc:AlternateContent xmlns:mc="http://schemas.openxmlformats.org/markup-compatibility/2006">
        <mc:Choice xmlns:v="urn:schemas-microsoft-com:vml" Requires="v">
          <p:control spid="16412" name="ShockwaveFlash1" r:id="rId2" imgW="2459160" imgH="690480"/>
        </mc:Choice>
        <mc:Fallback>
          <p:control name="ShockwaveFlash1" r:id="rId2" imgW="2459160" imgH="690480">
            <p:pic>
              <p:nvPicPr>
                <p:cNvPr id="9" name="ShockwaveFlash1">
                  <a:extLst>
                    <a:ext uri="{FF2B5EF4-FFF2-40B4-BE49-F238E27FC236}">
                      <a16:creationId xmlns:a16="http://schemas.microsoft.com/office/drawing/2014/main" id="{658FE25C-4472-4F6E-9165-393A7242CF4C}"/>
                    </a:ext>
                  </a:extLst>
                </p:cNvPr>
                <p:cNvPicPr>
                  <a:picLocks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446116" y="110071"/>
                  <a:ext cx="2458262" cy="690659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672204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D3AFD695-C1B4-48DA-91D8-A627D27C4D05}"/>
              </a:ext>
            </a:extLst>
          </p:cNvPr>
          <p:cNvSpPr/>
          <p:nvPr/>
        </p:nvSpPr>
        <p:spPr>
          <a:xfrm>
            <a:off x="0" y="-1"/>
            <a:ext cx="12192000" cy="860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صر نائب للتاريخ 6">
            <a:extLst>
              <a:ext uri="{FF2B5EF4-FFF2-40B4-BE49-F238E27FC236}">
                <a16:creationId xmlns:a16="http://schemas.microsoft.com/office/drawing/2014/main" id="{CC2C4B90-8D39-4B6C-AD80-3D2CA853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00" y="94067"/>
            <a:ext cx="3400770" cy="600188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/>
            <a:fld id="{0B2C630B-2E2D-479E-B320-819EC065FD36}" type="datetime3">
              <a:rPr lang="en-US" sz="36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May 2018</a:t>
            </a:fld>
            <a:endParaRPr lang="ar-SA" sz="36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عنصر نائب للتاريخ 6">
            <a:extLst>
              <a:ext uri="{FF2B5EF4-FFF2-40B4-BE49-F238E27FC236}">
                <a16:creationId xmlns:a16="http://schemas.microsoft.com/office/drawing/2014/main" id="{DB4F0BD3-CD8D-4B8D-BD8B-D12BB4EFA156}"/>
              </a:ext>
            </a:extLst>
          </p:cNvPr>
          <p:cNvSpPr txBox="1">
            <a:spLocks/>
          </p:cNvSpPr>
          <p:nvPr/>
        </p:nvSpPr>
        <p:spPr>
          <a:xfrm>
            <a:off x="8126362" y="110071"/>
            <a:ext cx="4031226" cy="568181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E2519F-65EF-4025-B40A-E229038F54BB}" type="uaqdatetime2">
              <a:rPr lang="ar-SA" sz="28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 algn="ctr"/>
              <a:t>الثلاثاء، 29 شعبان، 1439</a:t>
            </a:fld>
            <a:endParaRPr lang="ar-SA" sz="28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E365D2F-4608-48B2-B4A7-071E36CA4C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777" y="-48440"/>
            <a:ext cx="1473920" cy="100768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A0016472-4376-4326-BE62-E911213B4E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3189" y="959239"/>
            <a:ext cx="11734274" cy="3945269"/>
          </a:xfrm>
          <a:prstGeom prst="rect">
            <a:avLst/>
          </a:prstGeom>
        </p:spPr>
      </p:pic>
      <p:sp>
        <p:nvSpPr>
          <p:cNvPr id="10" name="عنصر نائب للتاريخ 6">
            <a:extLst>
              <a:ext uri="{FF2B5EF4-FFF2-40B4-BE49-F238E27FC236}">
                <a16:creationId xmlns:a16="http://schemas.microsoft.com/office/drawing/2014/main" id="{2E1D6DC3-8EFC-48C2-84B6-959E0B975A62}"/>
              </a:ext>
            </a:extLst>
          </p:cNvPr>
          <p:cNvSpPr txBox="1">
            <a:spLocks/>
          </p:cNvSpPr>
          <p:nvPr/>
        </p:nvSpPr>
        <p:spPr>
          <a:xfrm>
            <a:off x="803564" y="1787565"/>
            <a:ext cx="10695359" cy="498493"/>
          </a:xfrm>
          <a:prstGeom prst="roundRect">
            <a:avLst>
              <a:gd name="adj" fmla="val 21995"/>
            </a:avLst>
          </a:prstGeom>
          <a:solidFill>
            <a:srgbClr val="FFFF3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6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لتبادل الغازات (التنفس)</a:t>
            </a:r>
            <a:endParaRPr lang="ar-SA" sz="3600" b="1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عنصر نائب للتاريخ 6">
            <a:extLst>
              <a:ext uri="{FF2B5EF4-FFF2-40B4-BE49-F238E27FC236}">
                <a16:creationId xmlns:a16="http://schemas.microsoft.com/office/drawing/2014/main" id="{C268966B-4404-4D3A-8CD0-43DFAF52275A}"/>
              </a:ext>
            </a:extLst>
          </p:cNvPr>
          <p:cNvSpPr txBox="1">
            <a:spLocks/>
          </p:cNvSpPr>
          <p:nvPr/>
        </p:nvSpPr>
        <p:spPr>
          <a:xfrm>
            <a:off x="4896282" y="3114383"/>
            <a:ext cx="5709966" cy="498493"/>
          </a:xfrm>
          <a:prstGeom prst="roundRect">
            <a:avLst>
              <a:gd name="adj" fmla="val 21995"/>
            </a:avLst>
          </a:prstGeom>
          <a:solidFill>
            <a:srgbClr val="FFFF3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6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البيضة الأمنيونية</a:t>
            </a:r>
            <a:endParaRPr lang="ar-SA" sz="3600" b="1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عنصر نائب للتاريخ 6">
            <a:extLst>
              <a:ext uri="{FF2B5EF4-FFF2-40B4-BE49-F238E27FC236}">
                <a16:creationId xmlns:a16="http://schemas.microsoft.com/office/drawing/2014/main" id="{210871EF-9B41-4827-AB49-3E5DFF0C22EB}"/>
              </a:ext>
            </a:extLst>
          </p:cNvPr>
          <p:cNvSpPr txBox="1">
            <a:spLocks/>
          </p:cNvSpPr>
          <p:nvPr/>
        </p:nvSpPr>
        <p:spPr>
          <a:xfrm>
            <a:off x="4896282" y="3942708"/>
            <a:ext cx="5709966" cy="498493"/>
          </a:xfrm>
          <a:prstGeom prst="roundRect">
            <a:avLst>
              <a:gd name="adj" fmla="val 21995"/>
            </a:avLst>
          </a:prstGeom>
          <a:solidFill>
            <a:srgbClr val="FFFF3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6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الاخصاب داخلي</a:t>
            </a:r>
            <a:endParaRPr lang="ar-SA" sz="3600" b="1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عنصر نائب للتاريخ 6">
            <a:extLst>
              <a:ext uri="{FF2B5EF4-FFF2-40B4-BE49-F238E27FC236}">
                <a16:creationId xmlns:a16="http://schemas.microsoft.com/office/drawing/2014/main" id="{E4AE0F39-10F2-42F5-B0E0-C83F7AB10D76}"/>
              </a:ext>
            </a:extLst>
          </p:cNvPr>
          <p:cNvSpPr txBox="1">
            <a:spLocks/>
          </p:cNvSpPr>
          <p:nvPr/>
        </p:nvSpPr>
        <p:spPr>
          <a:xfrm>
            <a:off x="4433455" y="4957112"/>
            <a:ext cx="6172793" cy="498493"/>
          </a:xfrm>
          <a:prstGeom prst="roundRect">
            <a:avLst>
              <a:gd name="adj" fmla="val 21995"/>
            </a:avLst>
          </a:prstGeom>
          <a:solidFill>
            <a:srgbClr val="FFFF3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6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لها حراشيف تحميها وتقلل من فقد الماء</a:t>
            </a:r>
            <a:endParaRPr lang="ar-SA" sz="3600" b="1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صورة الشريحة 13">
                <a:extLst>
                  <a:ext uri="{FF2B5EF4-FFF2-40B4-BE49-F238E27FC236}">
                    <a16:creationId xmlns:a16="http://schemas.microsoft.com/office/drawing/2014/main" id="{6F23DCE1-CA21-4270-951C-F57DEE154F8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72110727"/>
                  </p:ext>
                </p:extLst>
              </p:nvPr>
            </p:nvGraphicFramePr>
            <p:xfrm rot="9049045">
              <a:off x="46951" y="6272824"/>
              <a:ext cx="637308" cy="358486"/>
            </p:xfrm>
            <a:graphic>
              <a:graphicData uri="http://schemas.microsoft.com/office/powerpoint/2016/slidezoom">
                <pslz:sldZm>
                  <pslz:sldZmObj sldId="273" cId="91951802">
                    <pslz:zmPr id="{00858CD6-D46D-45D0-A372-57EB1BFDFFDC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9049045">
                          <a:off x="0" y="0"/>
                          <a:ext cx="637308" cy="35848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صورة الشريحة 13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6F23DCE1-CA21-4270-951C-F57DEE154F8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9049045">
                <a:off x="46951" y="6272824"/>
                <a:ext cx="637308" cy="35848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controls>
      <mc:AlternateContent xmlns:mc="http://schemas.openxmlformats.org/markup-compatibility/2006">
        <mc:Choice xmlns:v="urn:schemas-microsoft-com:vml" Requires="v">
          <p:control spid="17436" name="ShockwaveFlash1" r:id="rId2" imgW="2459160" imgH="690480"/>
        </mc:Choice>
        <mc:Fallback>
          <p:control name="ShockwaveFlash1" r:id="rId2" imgW="2459160" imgH="690480">
            <p:pic>
              <p:nvPicPr>
                <p:cNvPr id="9" name="ShockwaveFlash1">
                  <a:extLst>
                    <a:ext uri="{FF2B5EF4-FFF2-40B4-BE49-F238E27FC236}">
                      <a16:creationId xmlns:a16="http://schemas.microsoft.com/office/drawing/2014/main" id="{658FE25C-4472-4F6E-9165-393A7242CF4C}"/>
                    </a:ext>
                  </a:extLst>
                </p:cNvPr>
                <p:cNvPicPr>
                  <a:picLocks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446116" y="110071"/>
                  <a:ext cx="2458262" cy="690659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98806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D3AFD695-C1B4-48DA-91D8-A627D27C4D05}"/>
              </a:ext>
            </a:extLst>
          </p:cNvPr>
          <p:cNvSpPr/>
          <p:nvPr/>
        </p:nvSpPr>
        <p:spPr>
          <a:xfrm>
            <a:off x="0" y="-1"/>
            <a:ext cx="12192000" cy="860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صر نائب للتاريخ 6">
            <a:extLst>
              <a:ext uri="{FF2B5EF4-FFF2-40B4-BE49-F238E27FC236}">
                <a16:creationId xmlns:a16="http://schemas.microsoft.com/office/drawing/2014/main" id="{CC2C4B90-8D39-4B6C-AD80-3D2CA853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00" y="94067"/>
            <a:ext cx="3400770" cy="600188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/>
            <a:fld id="{0B2C630B-2E2D-479E-B320-819EC065FD36}" type="datetime3">
              <a:rPr lang="en-US" sz="36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May 2018</a:t>
            </a:fld>
            <a:endParaRPr lang="ar-SA" sz="36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عنصر نائب للتاريخ 6">
            <a:extLst>
              <a:ext uri="{FF2B5EF4-FFF2-40B4-BE49-F238E27FC236}">
                <a16:creationId xmlns:a16="http://schemas.microsoft.com/office/drawing/2014/main" id="{DB4F0BD3-CD8D-4B8D-BD8B-D12BB4EFA156}"/>
              </a:ext>
            </a:extLst>
          </p:cNvPr>
          <p:cNvSpPr txBox="1">
            <a:spLocks/>
          </p:cNvSpPr>
          <p:nvPr/>
        </p:nvSpPr>
        <p:spPr>
          <a:xfrm>
            <a:off x="8126362" y="110071"/>
            <a:ext cx="4031226" cy="568181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E2519F-65EF-4025-B40A-E229038F54BB}" type="uaqdatetime2">
              <a:rPr lang="ar-SA" sz="28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 algn="ctr"/>
              <a:t>الثلاثاء، 29 شعبان، 1439</a:t>
            </a:fld>
            <a:endParaRPr lang="ar-SA" sz="28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E365D2F-4608-48B2-B4A7-071E36CA4C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777" y="-48440"/>
            <a:ext cx="1473920" cy="1007680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C177AF30-85C2-4E8C-8520-A8F23D6383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2697" y="908658"/>
            <a:ext cx="10325100" cy="5343525"/>
          </a:xfrm>
          <a:prstGeom prst="rect">
            <a:avLst/>
          </a:prstGeom>
        </p:spPr>
      </p:pic>
      <p:sp>
        <p:nvSpPr>
          <p:cNvPr id="10" name="عنصر نائب للتاريخ 6">
            <a:extLst>
              <a:ext uri="{FF2B5EF4-FFF2-40B4-BE49-F238E27FC236}">
                <a16:creationId xmlns:a16="http://schemas.microsoft.com/office/drawing/2014/main" id="{871CAB3E-4E9C-477C-9437-5CF44B6B6F88}"/>
              </a:ext>
            </a:extLst>
          </p:cNvPr>
          <p:cNvSpPr txBox="1">
            <a:spLocks/>
          </p:cNvSpPr>
          <p:nvPr/>
        </p:nvSpPr>
        <p:spPr>
          <a:xfrm>
            <a:off x="5542266" y="3661229"/>
            <a:ext cx="806361" cy="650277"/>
          </a:xfrm>
          <a:prstGeom prst="roundRect">
            <a:avLst>
              <a:gd name="adj" fmla="val 0"/>
            </a:avLst>
          </a:prstGeom>
          <a:solidFill>
            <a:srgbClr val="FFFF38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44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ZapfDingbats BT" panose="05000000000000000000" pitchFamily="2" charset="2"/>
              </a:rPr>
              <a:t></a:t>
            </a:r>
            <a:endParaRPr lang="ar-SA" sz="4400" b="1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عنصر نائب للتاريخ 6">
            <a:extLst>
              <a:ext uri="{FF2B5EF4-FFF2-40B4-BE49-F238E27FC236}">
                <a16:creationId xmlns:a16="http://schemas.microsoft.com/office/drawing/2014/main" id="{5366B559-E2BA-4B9C-B781-9597EC8EA1FC}"/>
              </a:ext>
            </a:extLst>
          </p:cNvPr>
          <p:cNvSpPr txBox="1">
            <a:spLocks/>
          </p:cNvSpPr>
          <p:nvPr/>
        </p:nvSpPr>
        <p:spPr>
          <a:xfrm>
            <a:off x="4131723" y="4339216"/>
            <a:ext cx="717368" cy="650277"/>
          </a:xfrm>
          <a:prstGeom prst="roundRect">
            <a:avLst>
              <a:gd name="adj" fmla="val 0"/>
            </a:avLst>
          </a:prstGeom>
          <a:solidFill>
            <a:srgbClr val="FFFF38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44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ZapfDingbats BT" panose="05000000000000000000" pitchFamily="2" charset="2"/>
              </a:rPr>
              <a:t></a:t>
            </a:r>
            <a:endParaRPr lang="ar-SA" sz="4400" b="1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عنصر نائب للتاريخ 6">
            <a:extLst>
              <a:ext uri="{FF2B5EF4-FFF2-40B4-BE49-F238E27FC236}">
                <a16:creationId xmlns:a16="http://schemas.microsoft.com/office/drawing/2014/main" id="{E8A0F189-70F2-462C-8491-FF3F0F3BE6E5}"/>
              </a:ext>
            </a:extLst>
          </p:cNvPr>
          <p:cNvSpPr txBox="1">
            <a:spLocks/>
          </p:cNvSpPr>
          <p:nvPr/>
        </p:nvSpPr>
        <p:spPr>
          <a:xfrm>
            <a:off x="2604345" y="4977494"/>
            <a:ext cx="717368" cy="1148072"/>
          </a:xfrm>
          <a:prstGeom prst="roundRect">
            <a:avLst>
              <a:gd name="adj" fmla="val 0"/>
            </a:avLst>
          </a:prstGeom>
          <a:solidFill>
            <a:srgbClr val="FFFF38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44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ZapfDingbats BT" panose="05000000000000000000" pitchFamily="2" charset="2"/>
              </a:rPr>
              <a:t></a:t>
            </a:r>
            <a:endParaRPr lang="ar-SA" sz="4400" b="1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3" name="صورة الشريحة 12">
                <a:extLst>
                  <a:ext uri="{FF2B5EF4-FFF2-40B4-BE49-F238E27FC236}">
                    <a16:creationId xmlns:a16="http://schemas.microsoft.com/office/drawing/2014/main" id="{601EA551-8758-4003-9FF7-1B49DA6951F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20010523"/>
                  </p:ext>
                </p:extLst>
              </p:nvPr>
            </p:nvGraphicFramePr>
            <p:xfrm rot="9569471">
              <a:off x="244209" y="1027439"/>
              <a:ext cx="464896" cy="261504"/>
            </p:xfrm>
            <a:graphic>
              <a:graphicData uri="http://schemas.microsoft.com/office/powerpoint/2016/slidezoom">
                <pslz:sldZm>
                  <pslz:sldZmObj sldId="274" cId="1287714053">
                    <pslz:zmPr id="{79847B07-8249-4B60-8D2A-098CD2D24F77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9569471">
                          <a:off x="0" y="0"/>
                          <a:ext cx="464896" cy="261504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3" name="صورة الشريحة 12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601EA551-8758-4003-9FF7-1B49DA6951F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9569471">
                <a:off x="244209" y="1027439"/>
                <a:ext cx="464896" cy="261504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controls>
      <mc:AlternateContent xmlns:mc="http://schemas.openxmlformats.org/markup-compatibility/2006">
        <mc:Choice xmlns:v="urn:schemas-microsoft-com:vml" Requires="v">
          <p:control spid="18460" name="ShockwaveFlash1" r:id="rId2" imgW="2459160" imgH="690480"/>
        </mc:Choice>
        <mc:Fallback>
          <p:control name="ShockwaveFlash1" r:id="rId2" imgW="2459160" imgH="690480">
            <p:pic>
              <p:nvPicPr>
                <p:cNvPr id="9" name="ShockwaveFlash1">
                  <a:extLst>
                    <a:ext uri="{FF2B5EF4-FFF2-40B4-BE49-F238E27FC236}">
                      <a16:creationId xmlns:a16="http://schemas.microsoft.com/office/drawing/2014/main" id="{658FE25C-4472-4F6E-9165-393A7242CF4C}"/>
                    </a:ext>
                  </a:extLst>
                </p:cNvPr>
                <p:cNvPicPr>
                  <a:picLocks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446116" y="110071"/>
                  <a:ext cx="2458262" cy="690659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9195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D3AFD695-C1B4-48DA-91D8-A627D27C4D05}"/>
              </a:ext>
            </a:extLst>
          </p:cNvPr>
          <p:cNvSpPr/>
          <p:nvPr/>
        </p:nvSpPr>
        <p:spPr>
          <a:xfrm>
            <a:off x="0" y="-1"/>
            <a:ext cx="12192000" cy="860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صر نائب للتاريخ 6">
            <a:extLst>
              <a:ext uri="{FF2B5EF4-FFF2-40B4-BE49-F238E27FC236}">
                <a16:creationId xmlns:a16="http://schemas.microsoft.com/office/drawing/2014/main" id="{CC2C4B90-8D39-4B6C-AD80-3D2CA853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00" y="94067"/>
            <a:ext cx="3400770" cy="600188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/>
            <a:fld id="{0B2C630B-2E2D-479E-B320-819EC065FD36}" type="datetime3">
              <a:rPr lang="en-US" sz="36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May 2018</a:t>
            </a:fld>
            <a:endParaRPr lang="ar-SA" sz="36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عنصر نائب للتاريخ 6">
            <a:extLst>
              <a:ext uri="{FF2B5EF4-FFF2-40B4-BE49-F238E27FC236}">
                <a16:creationId xmlns:a16="http://schemas.microsoft.com/office/drawing/2014/main" id="{DB4F0BD3-CD8D-4B8D-BD8B-D12BB4EFA156}"/>
              </a:ext>
            </a:extLst>
          </p:cNvPr>
          <p:cNvSpPr txBox="1">
            <a:spLocks/>
          </p:cNvSpPr>
          <p:nvPr/>
        </p:nvSpPr>
        <p:spPr>
          <a:xfrm>
            <a:off x="8126362" y="110071"/>
            <a:ext cx="4031226" cy="568181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E2519F-65EF-4025-B40A-E229038F54BB}" type="uaqdatetime2">
              <a:rPr lang="ar-SA" sz="28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 algn="ctr"/>
              <a:t>الثلاثاء، 29 شعبان، 1439</a:t>
            </a:fld>
            <a:endParaRPr lang="ar-SA" sz="28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E365D2F-4608-48B2-B4A7-071E36CA4C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777" y="-48440"/>
            <a:ext cx="1473920" cy="100768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ECA74198-4710-4870-87C8-4D0EC37EA0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726" y="954287"/>
            <a:ext cx="11953721" cy="5114004"/>
          </a:xfrm>
          <a:prstGeom prst="rect">
            <a:avLst/>
          </a:prstGeom>
        </p:spPr>
      </p:pic>
      <p:sp>
        <p:nvSpPr>
          <p:cNvPr id="10" name="عنصر نائب للتاريخ 6">
            <a:extLst>
              <a:ext uri="{FF2B5EF4-FFF2-40B4-BE49-F238E27FC236}">
                <a16:creationId xmlns:a16="http://schemas.microsoft.com/office/drawing/2014/main" id="{C95BDCF2-E1DC-4DD7-9489-7A6F51E5592B}"/>
              </a:ext>
            </a:extLst>
          </p:cNvPr>
          <p:cNvSpPr txBox="1">
            <a:spLocks/>
          </p:cNvSpPr>
          <p:nvPr/>
        </p:nvSpPr>
        <p:spPr>
          <a:xfrm>
            <a:off x="3871751" y="4908315"/>
            <a:ext cx="2390503" cy="498493"/>
          </a:xfrm>
          <a:prstGeom prst="roundRect">
            <a:avLst>
              <a:gd name="adj" fmla="val 21995"/>
            </a:avLst>
          </a:prstGeom>
          <a:solidFill>
            <a:srgbClr val="FFFF3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6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شكلها انسيابي</a:t>
            </a:r>
            <a:endParaRPr lang="ar-SA" sz="3600" b="1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عنصر نائب للتاريخ 6">
            <a:extLst>
              <a:ext uri="{FF2B5EF4-FFF2-40B4-BE49-F238E27FC236}">
                <a16:creationId xmlns:a16="http://schemas.microsoft.com/office/drawing/2014/main" id="{192624F7-48D8-4D08-8E62-62A4AD9E956E}"/>
              </a:ext>
            </a:extLst>
          </p:cNvPr>
          <p:cNvSpPr txBox="1">
            <a:spLocks/>
          </p:cNvSpPr>
          <p:nvPr/>
        </p:nvSpPr>
        <p:spPr>
          <a:xfrm>
            <a:off x="-132742" y="4908315"/>
            <a:ext cx="3823854" cy="498493"/>
          </a:xfrm>
          <a:prstGeom prst="roundRect">
            <a:avLst>
              <a:gd name="adj" fmla="val 21995"/>
            </a:avLst>
          </a:prstGeom>
          <a:solidFill>
            <a:srgbClr val="FFFF3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6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عظامها خفيفة مجوفة</a:t>
            </a:r>
            <a:endParaRPr lang="ar-SA" sz="3600" b="1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عنصر نائب للتاريخ 6">
            <a:extLst>
              <a:ext uri="{FF2B5EF4-FFF2-40B4-BE49-F238E27FC236}">
                <a16:creationId xmlns:a16="http://schemas.microsoft.com/office/drawing/2014/main" id="{3052145C-2865-4A53-8BF9-61DA9AFA9615}"/>
              </a:ext>
            </a:extLst>
          </p:cNvPr>
          <p:cNvSpPr txBox="1">
            <a:spLocks/>
          </p:cNvSpPr>
          <p:nvPr/>
        </p:nvSpPr>
        <p:spPr>
          <a:xfrm>
            <a:off x="8395855" y="5504195"/>
            <a:ext cx="2737052" cy="498493"/>
          </a:xfrm>
          <a:prstGeom prst="roundRect">
            <a:avLst>
              <a:gd name="adj" fmla="val 21995"/>
            </a:avLst>
          </a:prstGeom>
          <a:solidFill>
            <a:srgbClr val="FFFF3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6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لها أجنحة كبيرة</a:t>
            </a:r>
            <a:endParaRPr lang="ar-SA" sz="3600" b="1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عنصر نائب للتاريخ 6">
            <a:extLst>
              <a:ext uri="{FF2B5EF4-FFF2-40B4-BE49-F238E27FC236}">
                <a16:creationId xmlns:a16="http://schemas.microsoft.com/office/drawing/2014/main" id="{318439A3-61F9-4B5F-8FF4-19C612214C43}"/>
              </a:ext>
            </a:extLst>
          </p:cNvPr>
          <p:cNvSpPr txBox="1">
            <a:spLocks/>
          </p:cNvSpPr>
          <p:nvPr/>
        </p:nvSpPr>
        <p:spPr>
          <a:xfrm>
            <a:off x="4391891" y="5504195"/>
            <a:ext cx="3651882" cy="498493"/>
          </a:xfrm>
          <a:prstGeom prst="roundRect">
            <a:avLst>
              <a:gd name="adj" fmla="val 21995"/>
            </a:avLst>
          </a:prstGeom>
          <a:solidFill>
            <a:srgbClr val="FFFF3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6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فقرات الذيل مندمجة</a:t>
            </a:r>
            <a:endParaRPr lang="ar-SA" sz="3600" b="1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4" name="صورة الشريحة 13">
                <a:extLst>
                  <a:ext uri="{FF2B5EF4-FFF2-40B4-BE49-F238E27FC236}">
                    <a16:creationId xmlns:a16="http://schemas.microsoft.com/office/drawing/2014/main" id="{621F085D-7C3D-4DB1-974F-E80CA2DA27A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71491019"/>
                  </p:ext>
                </p:extLst>
              </p:nvPr>
            </p:nvGraphicFramePr>
            <p:xfrm rot="9616307">
              <a:off x="9716352" y="3031512"/>
              <a:ext cx="276631" cy="155605"/>
            </p:xfrm>
            <a:graphic>
              <a:graphicData uri="http://schemas.microsoft.com/office/powerpoint/2016/slidezoom">
                <pslz:sldZm>
                  <pslz:sldZmObj sldId="275" cId="1510909372">
                    <pslz:zmPr id="{2B004903-C67E-406B-8738-189BCA18DD1A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9616307">
                          <a:off x="0" y="0"/>
                          <a:ext cx="276631" cy="15560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4" name="صورة الشريحة 13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621F085D-7C3D-4DB1-974F-E80CA2DA27A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9616307">
                <a:off x="9716352" y="3031512"/>
                <a:ext cx="276631" cy="155605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controls>
      <mc:AlternateContent xmlns:mc="http://schemas.openxmlformats.org/markup-compatibility/2006">
        <mc:Choice xmlns:v="urn:schemas-microsoft-com:vml" Requires="v">
          <p:control spid="19483" name="ShockwaveFlash1" r:id="rId2" imgW="2459160" imgH="690480"/>
        </mc:Choice>
        <mc:Fallback>
          <p:control name="ShockwaveFlash1" r:id="rId2" imgW="2459160" imgH="690480">
            <p:pic>
              <p:nvPicPr>
                <p:cNvPr id="9" name="ShockwaveFlash1">
                  <a:extLst>
                    <a:ext uri="{FF2B5EF4-FFF2-40B4-BE49-F238E27FC236}">
                      <a16:creationId xmlns:a16="http://schemas.microsoft.com/office/drawing/2014/main" id="{658FE25C-4472-4F6E-9165-393A7242CF4C}"/>
                    </a:ext>
                  </a:extLst>
                </p:cNvPr>
                <p:cNvPicPr>
                  <a:picLocks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446116" y="110071"/>
                  <a:ext cx="2458262" cy="690659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28771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D3AFD695-C1B4-48DA-91D8-A627D27C4D05}"/>
              </a:ext>
            </a:extLst>
          </p:cNvPr>
          <p:cNvSpPr/>
          <p:nvPr/>
        </p:nvSpPr>
        <p:spPr>
          <a:xfrm>
            <a:off x="0" y="-1"/>
            <a:ext cx="12192000" cy="860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عنصر نائب للتاريخ 6">
            <a:extLst>
              <a:ext uri="{FF2B5EF4-FFF2-40B4-BE49-F238E27FC236}">
                <a16:creationId xmlns:a16="http://schemas.microsoft.com/office/drawing/2014/main" id="{CC2C4B90-8D39-4B6C-AD80-3D2CA853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800" y="94067"/>
            <a:ext cx="3400770" cy="600188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/>
            <a:fld id="{0B2C630B-2E2D-479E-B320-819EC065FD36}" type="datetime3">
              <a:rPr lang="en-US" sz="36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May 2018</a:t>
            </a:fld>
            <a:endParaRPr lang="ar-SA" sz="36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عنصر نائب للتاريخ 6">
            <a:extLst>
              <a:ext uri="{FF2B5EF4-FFF2-40B4-BE49-F238E27FC236}">
                <a16:creationId xmlns:a16="http://schemas.microsoft.com/office/drawing/2014/main" id="{DB4F0BD3-CD8D-4B8D-BD8B-D12BB4EFA156}"/>
              </a:ext>
            </a:extLst>
          </p:cNvPr>
          <p:cNvSpPr txBox="1">
            <a:spLocks/>
          </p:cNvSpPr>
          <p:nvPr/>
        </p:nvSpPr>
        <p:spPr>
          <a:xfrm>
            <a:off x="8126362" y="110071"/>
            <a:ext cx="4031226" cy="568181"/>
          </a:xfrm>
          <a:prstGeom prst="roundRect">
            <a:avLst>
              <a:gd name="adj" fmla="val 21995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CE2519F-65EF-4025-B40A-E229038F54BB}" type="uaqdatetime2">
              <a:rPr lang="ar-SA" sz="2800" b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 algn="ctr"/>
              <a:t>الثلاثاء، 29 شعبان، 1439</a:t>
            </a:fld>
            <a:endParaRPr lang="ar-SA" sz="28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E365D2F-4608-48B2-B4A7-071E36CA4C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777" y="-48440"/>
            <a:ext cx="1473920" cy="100768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30A9A115-D350-42ED-A19E-B378ED8AF1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912" y="836814"/>
            <a:ext cx="12055711" cy="4538750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3F366840-EEFA-4E54-9C02-097D25415A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43292" y="6028113"/>
            <a:ext cx="1504950" cy="552450"/>
          </a:xfrm>
          <a:prstGeom prst="rect">
            <a:avLst/>
          </a:prstGeom>
        </p:spPr>
      </p:pic>
      <p:sp>
        <p:nvSpPr>
          <p:cNvPr id="11" name="عنصر نائب للتاريخ 6">
            <a:extLst>
              <a:ext uri="{FF2B5EF4-FFF2-40B4-BE49-F238E27FC236}">
                <a16:creationId xmlns:a16="http://schemas.microsoft.com/office/drawing/2014/main" id="{FC0C467A-A9E7-4D06-B11F-7083F29C76D1}"/>
              </a:ext>
            </a:extLst>
          </p:cNvPr>
          <p:cNvSpPr txBox="1">
            <a:spLocks/>
          </p:cNvSpPr>
          <p:nvPr/>
        </p:nvSpPr>
        <p:spPr>
          <a:xfrm>
            <a:off x="7904378" y="1388298"/>
            <a:ext cx="3651882" cy="498493"/>
          </a:xfrm>
          <a:prstGeom prst="roundRect">
            <a:avLst>
              <a:gd name="adj" fmla="val 21995"/>
            </a:avLst>
          </a:prstGeom>
          <a:solidFill>
            <a:srgbClr val="FFFF3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6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تدفئة الطيور</a:t>
            </a:r>
            <a:endParaRPr lang="ar-SA" sz="3600" b="1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عنصر نائب للتاريخ 6">
            <a:extLst>
              <a:ext uri="{FF2B5EF4-FFF2-40B4-BE49-F238E27FC236}">
                <a16:creationId xmlns:a16="http://schemas.microsoft.com/office/drawing/2014/main" id="{9E344900-942E-42C5-A871-988E435A9140}"/>
              </a:ext>
            </a:extLst>
          </p:cNvPr>
          <p:cNvSpPr txBox="1">
            <a:spLocks/>
          </p:cNvSpPr>
          <p:nvPr/>
        </p:nvSpPr>
        <p:spPr>
          <a:xfrm>
            <a:off x="5058698" y="2342199"/>
            <a:ext cx="4930430" cy="498493"/>
          </a:xfrm>
          <a:prstGeom prst="roundRect">
            <a:avLst>
              <a:gd name="adj" fmla="val 21995"/>
            </a:avLst>
          </a:prstGeom>
          <a:solidFill>
            <a:srgbClr val="FFFF3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6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الثدييات الكيسية</a:t>
            </a:r>
            <a:endParaRPr lang="ar-SA" sz="3600" b="1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عنصر نائب للتاريخ 6">
            <a:extLst>
              <a:ext uri="{FF2B5EF4-FFF2-40B4-BE49-F238E27FC236}">
                <a16:creationId xmlns:a16="http://schemas.microsoft.com/office/drawing/2014/main" id="{4FB0DE7E-8F1D-47B0-A2B7-1987E5F2D20C}"/>
              </a:ext>
            </a:extLst>
          </p:cNvPr>
          <p:cNvSpPr txBox="1">
            <a:spLocks/>
          </p:cNvSpPr>
          <p:nvPr/>
        </p:nvSpPr>
        <p:spPr>
          <a:xfrm>
            <a:off x="5058698" y="2911972"/>
            <a:ext cx="4930430" cy="498493"/>
          </a:xfrm>
          <a:prstGeom prst="roundRect">
            <a:avLst>
              <a:gd name="adj" fmla="val 21995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6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الثدييات الأولية</a:t>
            </a:r>
            <a:endParaRPr lang="ar-SA" sz="3600" b="1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عنصر نائب للتاريخ 6">
            <a:extLst>
              <a:ext uri="{FF2B5EF4-FFF2-40B4-BE49-F238E27FC236}">
                <a16:creationId xmlns:a16="http://schemas.microsoft.com/office/drawing/2014/main" id="{A51ABD6C-9A44-4931-91ED-5707FB57C52F}"/>
              </a:ext>
            </a:extLst>
          </p:cNvPr>
          <p:cNvSpPr txBox="1">
            <a:spLocks/>
          </p:cNvSpPr>
          <p:nvPr/>
        </p:nvSpPr>
        <p:spPr>
          <a:xfrm>
            <a:off x="5058698" y="3510320"/>
            <a:ext cx="4930430" cy="498493"/>
          </a:xfrm>
          <a:prstGeom prst="roundRect">
            <a:avLst>
              <a:gd name="adj" fmla="val 2199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6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الثدييات المشيمية</a:t>
            </a:r>
            <a:endParaRPr lang="ar-SA" sz="3600" b="1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عنصر نائب للتاريخ 6">
            <a:extLst>
              <a:ext uri="{FF2B5EF4-FFF2-40B4-BE49-F238E27FC236}">
                <a16:creationId xmlns:a16="http://schemas.microsoft.com/office/drawing/2014/main" id="{4326076A-AAC7-43C6-A436-1BE0CC6B5C80}"/>
              </a:ext>
            </a:extLst>
          </p:cNvPr>
          <p:cNvSpPr txBox="1">
            <a:spLocks/>
          </p:cNvSpPr>
          <p:nvPr/>
        </p:nvSpPr>
        <p:spPr>
          <a:xfrm>
            <a:off x="706582" y="4425959"/>
            <a:ext cx="7808625" cy="498493"/>
          </a:xfrm>
          <a:prstGeom prst="roundRect">
            <a:avLst>
              <a:gd name="adj" fmla="val 21995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196850" h="133350"/>
          </a:sp3d>
        </p:spPr>
        <p:txBody>
          <a:bodyPr vert="horz" lIns="91440" tIns="45720" rIns="91440" bIns="45720" rtlCol="1" anchor="ctr"/>
          <a:lstStyle>
            <a:defPPr>
              <a:defRPr lang="ar-SA"/>
            </a:defPPr>
            <a:lvl1pPr marL="0" algn="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36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تضع بيض مغطى بقشور وتحتضنه حتى يفقس</a:t>
            </a:r>
            <a:endParaRPr lang="ar-SA" sz="3600" b="1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20507" name="ShockwaveFlash1" r:id="rId2" imgW="2459160" imgH="690480"/>
        </mc:Choice>
        <mc:Fallback>
          <p:control name="ShockwaveFlash1" r:id="rId2" imgW="2459160" imgH="690480">
            <p:pic>
              <p:nvPicPr>
                <p:cNvPr id="9" name="ShockwaveFlash1">
                  <a:extLst>
                    <a:ext uri="{FF2B5EF4-FFF2-40B4-BE49-F238E27FC236}">
                      <a16:creationId xmlns:a16="http://schemas.microsoft.com/office/drawing/2014/main" id="{658FE25C-4472-4F6E-9165-393A7242CF4C}"/>
                    </a:ext>
                  </a:extLst>
                </p:cNvPr>
                <p:cNvPicPr>
                  <a:picLocks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446116" y="110071"/>
                  <a:ext cx="2458262" cy="690659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510909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LASH_SHOW_AFTER" val="0"/>
  <p:tag name="ISPRING_FLASH_START" val="auto"/>
  <p:tag name="ISPRING_FLASH_TYPE" val="sw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LASH_SHOW_AFTER" val="0"/>
  <p:tag name="ISPRING_FLASH_START" val="auto"/>
  <p:tag name="ISPRING_FLASH_TYPE" val="swf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LASH_SHOW_AFTER" val="0"/>
  <p:tag name="ISPRING_FLASH_START" val="auto"/>
  <p:tag name="ISPRING_FLASH_TYPE" val="swf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LASH_SHOW_AFTER" val="0"/>
  <p:tag name="ISPRING_FLASH_START" val="auto"/>
  <p:tag name="ISPRING_FLASH_TYPE" val="swf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LASH_SHOW_AFTER" val="0"/>
  <p:tag name="ISPRING_FLASH_START" val="auto"/>
  <p:tag name="ISPRING_FLASH_TYPE" val="swf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LASH_SHOW_AFTER" val="0"/>
  <p:tag name="ISPRING_FLASH_START" val="auto"/>
  <p:tag name="ISPRING_FLASH_TYPE" val="swf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LASH_SHOW_AFTER" val="0"/>
  <p:tag name="ISPRING_FLASH_START" val="auto"/>
  <p:tag name="ISPRING_FLASH_TYPE" val="swf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LASH_SHOW_AFTER" val="0"/>
  <p:tag name="ISPRING_FLASH_START" val="auto"/>
  <p:tag name="ISPRING_FLASH_TYPE" val="swf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LASH_SHOW_AFTER" val="0"/>
  <p:tag name="ISPRING_FLASH_START" val="auto"/>
  <p:tag name="ISPRING_FLASH_TYPE" val="swf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LASH_SHOW_AFTER" val="0"/>
  <p:tag name="ISPRING_FLASH_START" val="auto"/>
  <p:tag name="ISPRING_FLASH_TYPE" val="swf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LASH_SHOW_AFTER" val="0"/>
  <p:tag name="ISPRING_FLASH_START" val="auto"/>
  <p:tag name="ISPRING_FLASH_TYPE" val="swf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LASH_SHOW_AFTER" val="0"/>
  <p:tag name="ISPRING_FLASH_START" val="auto"/>
  <p:tag name="ISPRING_FLASH_TYPE" val="swf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LASH_SHOW_AFTER" val="0"/>
  <p:tag name="ISPRING_FLASH_START" val="auto"/>
  <p:tag name="ISPRING_FLASH_TYPE" val="swf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LASH_SHOW_AFTER" val="0"/>
  <p:tag name="ISPRING_FLASH_START" val="auto"/>
  <p:tag name="ISPRING_FLASH_TYPE" val="swf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LASH_SHOW_AFTER" val="0"/>
  <p:tag name="ISPRING_FLASH_START" val="auto"/>
  <p:tag name="ISPRING_FLASH_TYPE" val="swf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LASH_SHOW_AFTER" val="0"/>
  <p:tag name="ISPRING_FLASH_START" val="auto"/>
  <p:tag name="ISPRING_FLASH_TYPE" val="swf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LASH_SHOW_AFTER" val="0"/>
  <p:tag name="ISPRING_FLASH_START" val="auto"/>
  <p:tag name="ISPRING_FLASH_TYPE" val="swf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LASH_SHOW_AFTER" val="0"/>
  <p:tag name="ISPRING_FLASH_START" val="auto"/>
  <p:tag name="ISPRING_FLASH_TYPE" val="swf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LASH_SHOW_AFTER" val="0"/>
  <p:tag name="ISPRING_FLASH_START" val="auto"/>
  <p:tag name="ISPRING_FLASH_TYPE" val="swf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LASH_SHOW_AFTER" val="0"/>
  <p:tag name="ISPRING_FLASH_START" val="auto"/>
  <p:tag name="ISPRING_FLASH_TYPE" val="swf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LASH_SHOW_AFTER" val="0"/>
  <p:tag name="ISPRING_FLASH_START" val="auto"/>
  <p:tag name="ISPRING_FLASH_TYPE" val="swf"/>
</p:tagLst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287</Words>
  <Application>Microsoft Office PowerPoint</Application>
  <PresentationFormat>شاشة عريضة</PresentationFormat>
  <Paragraphs>118</Paragraphs>
  <Slides>21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PT Bold Heading</vt:lpstr>
      <vt:lpstr>Times New Roman</vt:lpstr>
      <vt:lpstr>ZapfDingbats BT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SABRY MOHAMED HAMAD ELSAYED IBRAHIM</dc:creator>
  <cp:lastModifiedBy>SABRY MOHAMED HAMAD ELSAYED IBRAHIM</cp:lastModifiedBy>
  <cp:revision>33</cp:revision>
  <dcterms:created xsi:type="dcterms:W3CDTF">2018-05-14T08:52:51Z</dcterms:created>
  <dcterms:modified xsi:type="dcterms:W3CDTF">2018-05-15T04:32:55Z</dcterms:modified>
</cp:coreProperties>
</file>